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ink/ink67.xml" ContentType="application/inkml+xml"/>
  <Override PartName="/ppt/ink/ink68.xml" ContentType="application/inkml+xml"/>
  <Override PartName="/ppt/ink/ink69.xml" ContentType="application/inkml+xml"/>
  <Override PartName="/ppt/ink/ink70.xml" ContentType="application/inkml+xml"/>
  <Override PartName="/ppt/ink/ink71.xml" ContentType="application/inkml+xml"/>
  <Override PartName="/ppt/ink/ink72.xml" ContentType="application/inkml+xml"/>
  <Override PartName="/ppt/ink/ink73.xml" ContentType="application/inkml+xml"/>
  <Override PartName="/ppt/ink/ink74.xml" ContentType="application/inkml+xml"/>
  <Override PartName="/ppt/ink/ink75.xml" ContentType="application/inkml+xml"/>
  <Override PartName="/ppt/ink/ink76.xml" ContentType="application/inkml+xml"/>
  <Override PartName="/ppt/ink/ink77.xml" ContentType="application/inkml+xml"/>
  <Override PartName="/ppt/ink/ink78.xml" ContentType="application/inkml+xml"/>
  <Override PartName="/ppt/ink/ink79.xml" ContentType="application/inkml+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15"/>
  </p:notesMasterIdLst>
  <p:sldIdLst>
    <p:sldId id="1425" r:id="rId5"/>
    <p:sldId id="1426" r:id="rId6"/>
    <p:sldId id="1427" r:id="rId7"/>
    <p:sldId id="1428" r:id="rId8"/>
    <p:sldId id="1429" r:id="rId9"/>
    <p:sldId id="1430" r:id="rId10"/>
    <p:sldId id="1418" r:id="rId11"/>
    <p:sldId id="295" r:id="rId12"/>
    <p:sldId id="1421" r:id="rId13"/>
    <p:sldId id="1422" r:id="rId14"/>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84E8858-B832-5C54-FC11-C0DBA68D6A85}" name="Anderson, Samford D CTR (USA)" initials="A(" userId="S::samford.d.anderson.ctr@army.mil::8008c41e-2546-4af0-8205-d4def264003d" providerId="AD"/>
  <p188:author id="{7E32A9A7-2AC2-F983-0F87-065AF6DC4B23}" name="Kennedy, Ryan M CTR NG NG J8 (USA)" initials="K(" userId="S::ryan.m.kennedy.ctr@army.mil::641f3b28-0abe-4466-a672-eb81aa1ed67c"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3333FF"/>
    <a:srgbClr val="5C0000"/>
    <a:srgbClr val="33CC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D21B207-6EB0-E688-1987-D814B2B0C0CB}" v="3" dt="2025-03-31T17:30:52.494"/>
    <p1510:client id="{691E6DC0-053B-67C8-B356-B072AD70D2E4}" v="358" dt="2025-04-01T14:14:39.319"/>
    <p1510:client id="{E881B8CC-0F80-84F3-5C35-1514011D5A1D}" v="4" dt="2025-03-31T18:15:43.46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52" y="340"/>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21" Type="http://schemas.microsoft.com/office/2018/10/relationships/authors" Targe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5T15:14:54.948"/>
    </inkml:context>
    <inkml:brush xml:id="br0">
      <inkml:brushProperty name="width" value="0.3" units="cm"/>
      <inkml:brushProperty name="height" value="0.6" units="cm"/>
      <inkml:brushProperty name="color" value="#EF0C4D"/>
      <inkml:brushProperty name="tip" value="rectangle"/>
      <inkml:brushProperty name="rasterOp" value="maskPen"/>
      <inkml:brushProperty name="ignorePressure" value="1"/>
    </inkml:brush>
  </inkml:definitions>
  <inkml:trace contextRef="#ctx0" brushRef="#br0">0 2031 0,'3189'-2031'0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5T15:14:54.957"/>
    </inkml:context>
    <inkml:brush xml:id="br0">
      <inkml:brushProperty name="width" value="0.3" units="cm"/>
      <inkml:brushProperty name="height" value="0.6" units="cm"/>
      <inkml:brushProperty name="color" value="#FF40FF"/>
      <inkml:brushProperty name="tip" value="rectangle"/>
      <inkml:brushProperty name="rasterOp" value="maskPen"/>
      <inkml:brushProperty name="ignorePressure" value="1"/>
    </inkml:brush>
  </inkml:definitions>
  <inkml:trace contextRef="#ctx0" brushRef="#br0">0 89 0,'2377'-89'0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25T15:14:54.958"/>
    </inkml:context>
    <inkml:brush xml:id="br0">
      <inkml:brushProperty name="width" value="0.3" units="cm"/>
      <inkml:brushProperty name="height" value="0.6" units="cm"/>
      <inkml:brushProperty name="color" value="#FF40FF"/>
      <inkml:brushProperty name="tip" value="rectangle"/>
      <inkml:brushProperty name="rasterOp" value="maskPen"/>
      <inkml:brushProperty name="ignorePressure" value="1"/>
    </inkml:brush>
  </inkml:definitions>
  <inkml:trace contextRef="#ctx0" brushRef="#br0">1002 6,'-104'-5,"-113"10,141 21,48-14,-50 5,-311-20,374 6,-3 2,-27 14,34-12,-10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25T15:14:54.959"/>
    </inkml:context>
    <inkml:brush xml:id="br0">
      <inkml:brushProperty name="width" value="0.3" units="cm"/>
      <inkml:brushProperty name="height" value="0.6" units="cm"/>
      <inkml:brushProperty name="color" value="#FF40FF"/>
      <inkml:brushProperty name="tip" value="rectangle"/>
      <inkml:brushProperty name="rasterOp" value="maskPen"/>
      <inkml:brushProperty name="ignorePressure" value="1"/>
    </inkml:brush>
  </inkml:definitions>
  <inkml:trace contextRef="#ctx0" brushRef="#br0">1 1350,'0'-30,"-1"-33,15-120,0 125,2 1,24-55,11-37,-47 138,1 1,-1-1,1 1,2 0,-1 0,0 0,2 1,-1 0,13-11,7-5,50-34,-52 41,3 4,-2-1,1 1,2 2,0 1,45-11,-43 13,-2-2,1-2,-3-1,30-16,41-20,-73 40,36-8,-46 15,-2-1,0 0,0-1,0 0,0-1,-1 0,0 1,0-3,-1 1,14-13,21-30,-29 32,0-1,25-19,-36 33,1 0,-1 1,1 0,-1 0,2 1,-1 0,0 0,0 0,1 1,0 1,12-3,47 0,76 6,-31 1,274-3,-364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5T15:14:54.960"/>
    </inkml:context>
    <inkml:brush xml:id="br0">
      <inkml:brushProperty name="width" value="0.3" units="cm"/>
      <inkml:brushProperty name="height" value="0.6" units="cm"/>
      <inkml:brushProperty name="color" value="#FF40FF"/>
      <inkml:brushProperty name="tip" value="rectangle"/>
      <inkml:brushProperty name="rasterOp" value="maskPen"/>
      <inkml:brushProperty name="ignorePressure" value="1"/>
    </inkml:brush>
  </inkml:definitions>
  <inkml:trace contextRef="#ctx0" brushRef="#br0">783 0 0,'-783'849'0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25T15:14:54.961"/>
    </inkml:context>
    <inkml:brush xml:id="br0">
      <inkml:brushProperty name="width" value="0.3" units="cm"/>
      <inkml:brushProperty name="height" value="0.6" units="cm"/>
      <inkml:brushProperty name="color" value="#FF40FF"/>
      <inkml:brushProperty name="tip" value="rectangle"/>
      <inkml:brushProperty name="rasterOp" value="maskPen"/>
      <inkml:brushProperty name="ignorePressure" value="1"/>
    </inkml:brush>
  </inkml:definitions>
  <inkml:trace contextRef="#ctx0" brushRef="#br0">1126 1246,'-18'-1,"-1"-1,1-1,0 0,0-1,-1-1,-31-14,-24-7,60 22,-1-2,2 0,-1 0,0-1,1 0,1-1,-1-1,-17-16,8 4,1 0,2-2,-22-34,-79-98,9 21,79 98,-6-8,-3-2,3 0,-39-63,37 48,25 40,2 0,0 1,2-2,-1-1,3 0,-8-27,11 33,1 0,-10-19,-9-25,18 40,-1 1</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25T15:14:54.962"/>
    </inkml:context>
    <inkml:brush xml:id="br0">
      <inkml:brushProperty name="width" value="0.3" units="cm"/>
      <inkml:brushProperty name="height" value="0.6" units="cm"/>
      <inkml:brushProperty name="color" value="#FF40FF"/>
      <inkml:brushProperty name="tip" value="rectangle"/>
      <inkml:brushProperty name="rasterOp" value="maskPen"/>
      <inkml:brushProperty name="ignorePressure" value="1"/>
    </inkml:brush>
  </inkml:definitions>
  <inkml:trace contextRef="#ctx0" brushRef="#br0">225 0,'-3'70,"-3"0,-4-1,-3 0,-2-2,-36 97,-24 101,65-211,2-1,2 1,2 57,6 427,-2-533,1-3,-1 0,0 1,0 0,0-1,0 0,0 1,-1-1,1 1,-1 0,0-2,1 1,-1 0,-1 1,2-1,-4 4,3-7,0 0,1 1,-1-2,0 1,0 1,1-1,0-1,-1 2,0-1,1-1,-1 2,1-2,0 1,0 0,0 1,0-1,0 0,0-1,0-1,-7-79,6-128,3 99,-3-20,3-123,0 234,1 1,0 0,2 0,0 0,16-34,-9 26</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25T15:14:54.963"/>
    </inkml:context>
    <inkml:brush xml:id="br0">
      <inkml:brushProperty name="width" value="0.3" units="cm"/>
      <inkml:brushProperty name="height" value="0.6" units="cm"/>
      <inkml:brushProperty name="color" value="#FF40FF"/>
      <inkml:brushProperty name="tip" value="rectangle"/>
      <inkml:brushProperty name="rasterOp" value="maskPen"/>
      <inkml:brushProperty name="ignorePressure" value="1"/>
    </inkml:brush>
  </inkml:definitions>
  <inkml:trace contextRef="#ctx0" brushRef="#br0">0 1304,'2'-2,"-1"-1,1 1,-1 0,1 0,-1 0,1 0,0 0,0 0,1 0,-1 1,0-1,0 1,1-1,0 1,2-1,1-2,16-6,0 0,0 0,2 2,32-7,-10 2,-42 12,566-160,-399 115,104-24,-154 33,-8 2,-64 27,-44 7,-5 2,-28 4,-53 5,-96 1,-86-12,104-1,115 3,22 1,1-2,-1 0,0-2,2 1,-2-2,1-1,-27-9,-114-51,156 62,0 0,0 0,1-1,-1 0,0-1,0 0,1 0,0 0,-6-7,9 9,0 0,-1 0,3 0,-2 0,1 1,0-2,-1 1,2 0,-1-1,0 1,0-1,1 1,0-1,0 1,0 0,0-1,0 0,0 0,0 1,0 0,0-1,1 1,0 0,0 0,-1 0,2 0,1-4,2-2,1 1,0 0,0 0,0 1,0 0,2 0,-1 0,0 1,0 0,2 0,-1 1,0 0,11-2,17-7,66-15,-97 27,94-22,0 4,110-8,81-10,-37 2,-223 31,-2 0,2-2,-1-2,36-13,-41 13,42-7,1 1,26-10,-46 14,1-2,46-21,-83 26,-15 4,-21 0,-443 0,242 6,131-1,-118-4,200 1,1-1,-1-1,0 1,-19-8,27 8,0 0,-1 0,1-1,0 0,-1 0,1 0,1 0,-1 0,1-1,0 0,-8-8,11 10,0 1,0 0,1-1,-1 1,0 0,1 0,-1-1,1 1,0-1,0 1,-1-1,1 1,0-1,0 1,0-1,0 1,1 1,-1-2,0 1,0-1,1 1,1-3,-1 1,1 0,0 0,1 1,-1-1,1 1,-1-1,1 1,-1 0,6-3,4-2,0 1,0 1,2 0,11-4,8 0,0 3,0 2,62-3,-52 5,65-11,134-24,-143 30,118 7,-82 3,-63-5,-35 1,-1 0,1 2,67 11,-97-10,-1-1,1 2,1-1,-2 0,1 1,6 4,-11-6,0 1,1-1,-1 1,-1-1,1 1,-1-1,1 1,-1 0,1 0,-1 0,0 0,0 0,0 0,0 0,0 0,-1 0,1 1,-1-2,1 1,-1 0,1 1,-1-1,0 3,-9 31,-7 1</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25T15:14:54.964"/>
    </inkml:context>
    <inkml:brush xml:id="br0">
      <inkml:brushProperty name="width" value="0.3" units="cm"/>
      <inkml:brushProperty name="height" value="0.6" units="cm"/>
      <inkml:brushProperty name="color" value="#FF40FF"/>
      <inkml:brushProperty name="tip" value="rectangle"/>
      <inkml:brushProperty name="rasterOp" value="maskPen"/>
      <inkml:brushProperty name="ignorePressure" value="1"/>
    </inkml:brush>
  </inkml:definitions>
  <inkml:trace contextRef="#ctx0" brushRef="#br0">778 280,'-2'-2,"0"1,-1-1,0 1,0-1,0 1,0-1,0 1,0 1,0-2,0 2,0-1,0 1,-1 0,1 0,0 0,0 0,-1 0,1 0,0 0,0 1,0 0,0 0,-3 2,-4 0,-2 1,2 1,-1 0,-17 12,-9 11,3 0,0 3,2-1,2 4,-40 54,49-59,1 3,1 0,-14 35,-34 105,39-65,9-28,-6 52,1-8,-36 162,56-253,1 45,3-54,-1 1,0-2,-2 2,-10 38,-2-14,3 0,2 0,-3 61,9-52,7 104,-1-153,-1-1,1 1,0-1,0 0,0 0,1 1,2-2,6 13,3 2,24 25,12 15,-37-43,2-1,-1 0,1-2,31 26,77 48,-64-49,123 74,-125-81,-5-5,1-4,62 23,-63-27,42 17,202 75,-216-87,147 28,-164-42,-2-3,68 0,933-9,-1005-2,-2-3,109-24,-68 10,-89 19,44-10,2 3,82-2,-117 9,1-1,-1-1,0 0,32-8,67-34,-60 19,-26 11,-1 2,56-17,193-22,-184 37,-68 9,0 0,0-3,1 1,-3-2,47-25,112-81,-80 46,-73 49,36-29,-57 41,-1 1,-1-1,0 0,1 0,-2-1,0 0,9-18,-15 27,-1-1,2 1,-1-1,0 1,-1-1,1 1,-1-1,1 1,-1-1,0 1,0-1,0 1,0-1,0 0,0 1,0-1,0 1,-1-1,0 1,1-1,0 1,-2-3,0 3,1 0,-1 0,2 0,-2 0,1 1,-1-1,1 0,-1 1,1-1,0 1,-1 0,1-1,-1 1,1 0,-1 0,0 0,1 0,-3 0,-12 2,2 1,-2 0,-24 10,32-11,-123 47,-177 95,156-70,103-50,29-13,0 0,-2-2,1 0,-32 7,50-16,1 1,0-1,0 0,-1 0,1 0,0 0,-1 0,1 0,-2 0,-2-1,6 1,-1 0,0-1,0 1,1 0,-1-1,0 1,0-1,1 0,-1 1,0 0,0-1,1 0,0 0,-1 1,1-1,-1 0,0 0,1 1,0-1,0-1,-1-1,1-1,0 0,0 1,0-1,0 1,1 0,-1-1,1 1,0-1,0 1,0-1,1 1,1-3,16-29,2-1,41-54,64-60,-112 133,135-143,-80 90,111-147,-179 214,27-40,-27 40,2-1,-2 0,1 1,-1 0,1-1,-2 0,1 1,0-1,0-7,-1 11,0 0,0 0,0-1,0 1,0 0,0-1,0 1,0 0,-1-1,1 1,0 0,0 0,0 0,-1 0,1 0,0 0,-1-1,1 1,0 0,0 0,0 0,0 0,0-1,-1 1,1 0,0 0,-1 0,1 0,0 0,-1 0,1 0,0 0,0 0,0 0,0 0,-1 0,1 0,0 0,-1 0,1 0,0 0,-1 1,1-1,0 0,0 0,0 0,0 1,0-1,0 0,-1 0,1 0,0 0,-1 1,-13 10,-25 24,2 4,-37 47,6-5,58-71,4-5,2 0,-1 1,1 0,-8 12,12-18,0 0,0 1,0-1,-1 1,1-1,0 0,0 0,0 0,0 1,0-1,0 1,0-1,0 1,0-1,0 0,0 0,1 0,-1 1,0-1,0 0,0 1,0-1,0 1,0-1,0 0,0 0,1 0,-1 0,0 1,1-1,-1 0,0 0,1 1,-1-1,0 0,0 0,0 0,2 1,-2-1,1 0,-1 0,0 0,1 0,-1 0,0 0,0 0,1 0,-1 0,1 0,-1 0,0 0,1 0,-1 0,0 0,1-1,23-3,6-5,1-1,-2-2,1 0,38-24,104-75,-3-16,-80 58,134-79,-183 127,-29 17,0-1,-1-1,0 0,1 0,14-14,4-11,-1 0,26-40,-19 23,-32 45,-1 0,-1 0,2 0,-2 0,1 0,-1 0,0 1,0-2,0 1,1-7,-2 9,0 0,0 0,0 0,-1-1,1 1,0 0,-1 0,0 0,1 0,0-1,-1 2,0-2,1 1,-1 1,1-1,-1-1,-1 2,2-1,-1 0,0 0,0 1,0-1,0 0,0 0,0 1,-1 0,2-1,-2 1,0-1,1 1,0 0,0 0,-1-1,0 1,-12 0,1-1,-2 1,2 1,-2 0,2 1,0 1,-1 0,-22 8,18-5,0-2,0 1,-1-2,-24 1,37-4,1 0,-2 0,1-1,0 0,0 0,1-1,-1 1,0-2,1 2,-1-2,1 1,1-1,-2 0,2 0,-2-1,2 0,-8-8,8 8,0-1,1 1,0-1,-1 0,1 0,1 0,0 0,0 0,0 0,1-1,0 0,-1-10,0-5,2 1,3-27,-1 12,-2 29,2 0,-1 0,0 0,1 0,0 0,-1 1,2-1,1 1,-1 1,0-2,0 1,0 1,1-2,0 2,0 0,1 0,-1 0,2-1,-2 2,2 0,-1 0,8-5,14-4,0 2,0 0,44-9,-59 15,551-106,-463 90,168-57,-260 75,-1-1,0 1,0-1,-1 0,2-1,-1 1,-1-2,10-8,-16 13,1 0,-1 0,1-1,-1 1,0-1,1 1,-1 0,0-1,0 1,0 0,0 0,0-1,0 1,0-1,0 0,0 1,0 0,1 0,-1-1,0 1,-1-1,1 1,0-1,0 1,0 0,0 0,0-1,0 0,0 1,0-1,0 1,0 0,-1 0,1 0,0-1,-1 1,1-1,-1 1,1 0,0-1,0 1,0 0,-1 0,1 0,-1 0,1 0,-1 0,1 0,0 0,0 0,-1 0,1 0,-1 0,1 0,-1 0,1 0,-31-5,29 5,-187-1,133 3,-104-8,153 5,-1 0,1-1,-1 0,1 0,1-1,-2 0,1 0,0-1,1 0,0 1,-1-2,1 1,1-2,-1 1,2 0,-2 0,2-1,-2 1,2-1,0 0,0-1,-2-7,-5-13,0 0,3-2,1 0,-5-34,2 10,7 45,0-6,0 0,1 0,1-1,0-22,1 33,0 0,1 2,-1-2,1 0,1 0,-2 1,2-1,-1 1,1-1,0 0,0 1,0 0,0 0,0 0,2 0,-1 0,0 0,0 1,0-1,0 1,0 0,3-2,13-5,-2 2,2 1,-1-1,1 2,35-7,103-1,-36 3,107-7,-56 5,564-75,-643 74,-47 8,65-16,-68 8,-40 12,0 1,-1-1,0 0,0 0,1-1,-1 1,0 0,0-1,0 0,-1 1,2-1,-2 0,4-3,-5 5,0-1,0 0,0 1,0-1,0 1,0 0,-1 0,1-1,0 1,0-1,0 1,-1-1,1 1,0 0,0 0,-1 0,1-1,0 1,0-1,0 1,-1 0,1-1,-1 1,1 0,-1 0,1 0,0 0,0 0,0 0,-1 0,0-1,1 1,-1 0,1 0,0 0,0 0,-1 0,-19-3,-2 2,-1 2,1 0,0 2,-1 0,2 0,-29 11,-129 49,158-54,-581 198,554-194,-50 15,-143 24,207-47,-82 10,-116 32,185-35,-6 1,-52 21,88-27,1 1,0-1,0 2,1 1,1-1,-2 2,-12 14,-64 67,-34 30,-224 166,315-266,18-17,16-6,1 1,-1 0,1 0,0 0,-1-1,1 1,0 0,0 0,0 0,0 0,-1 0,1-1,0 1,-1 0,1-1,0 1,0 0,0-1,-1 1,1 0,0 0,0-1,0 1,0 0,0-1,0 1,0-1,0 1,0 0,0 0,0 0,0-1,0 1,0-1,0 1,0-1,0 1,1 0,-1 0,0 0,0-1,1 0,5-12,1-1,-1 2,4-1,-2 0,1 1,0 1,22-20,-14 13,122-117,-132 130,-10 9,-20 14,-23 16,-96 53,-41 5,-224 77,-210 44,559-196,-162 45,214-60,-1-1,1 0,0 0,0-1,0 1,-10-2,16 1,0 0,0 0,0 0,-1-1,1 1,-1 0,1 0,0 0,-1 0,1 0,0-1,0 1,0 0,-1 0,1 0,0 0,-1 0,1-1,0 1,0 0,-1-1,1 1,0 0,0-1,0 1,0 0,0 0,0 0,0-1,0 1,0-1,0 1,0 0,0-1,0 1,0 0,0 0,0 0,0 0,0 0,0-1,0 1,0-1,0 1,0 0,0 0,0 0,0-1,1 1,-1 0,0-1,0 1,1 0,-1 0,0-1,1 1,-1 0,0 0,10-9,-1 1,1 0,0 0,1 2,0-1,12-5,-13 7,38-20,52-21,-95 45,-2-1,2 0,0 1,-1-1,1 1,-1 1,1-1,-1 0,1 1,-1 0,2 0,-2 0,1 1,-1 0,1-1,4 3,-8-2,1 0,1 0,-2 0,1 1,-1-2,1 2,-1-1,1 1,-1-1,0 1,0-1,0 1,0 0,0 0,1 1,0 3,-2-2,2 1,-1 0,-1-1,1 2,-1-2,0 10,-4 15,-2 1,-1-2,-2 0,0 1,-2-2,-15 27,-9 17,-3-3,-3-3,-2 0,-4-3,-89 94,119-139,1 0,-3-3,1 1,-28 16,32-26,14-13,19-21,27-25,1 3,2 0,109-82,-59 63,159-86,-152 101,2 5,3 6,2 4,2 4,138-25,-231 57,82-14,-90 16,-2 2,0 0,1 0,0 0,20 5,-30-4,-1-1,0 0,0 1,0 0,0 0,0-1,2 1,-3 0,1 0,0 0,0 1,0-1,-1 1,1-1,0 1,-1-1,0 1,3 2,-4-2,1 0,-1-1,0 1,1 0,-1 0,1 0,-1-1,0 1,0 0,0 0,-1-1,1 0,-1 2,1-2,0 1,-1 0,-1 2,-2 5,-1-1,-1 0,1 0,-2 1,1-2,-13 11,-19 15,-2-2,-1-3,-84 45,113-67,2-1,-2 1,0-2,-20 6,29-9,0-1,0 1,0-1,0 0,0 0,0 0,1 0,-1 0,0-1,1 1,-1 0,-1-1,2 0,-1 0,0 0,1-1,-1 2,1-2,0 1,-1-2,1 2,0-1,0 0,0 1,1-2,-5-3,3 1,0 0,0-1,1 0,0 1,0-1,1 0,-1 0,1 0,1 0,-1-1,1 1,0 0,0-1,1 1,-1 0,2 1,-1-1,1 0,-1 0,2 0,2-6,2-1,0 1,-1-1,1 2,1-1,2 1,-1 0,0 0,15-10,-22 19,0 0,1 0,0 0,-1 1,1-1,-1 1,8-2,-10 2,1 1,-1 0,1 0,-1 0,0 0,1 0,-1 0,1 0,0 0,-1 0,0 0,0 0,1 1,0-1,-1 0,1 0,-1 0,0 0,0 0,1 0,-1 1,1-1,-1 1,1 0,-1-1,1 1,-1 1,1-2,0 2,-1-1,0 0,0 1,0-2,0 2,1-1,-1 0,0 0,-1 2,1 9,-2-1,0 0,-1 0,0 0,-9 17,-33 63,5-23,-4 0,-3-3,-2 1,-4-5,-86 79,59-70,-3-4,-2-3,-163 90,193-123,-1-3,-90 32,138-56,0 0,0-1,-2-1,2 1,0-1,0-1,-2 0,2 0,-13 0,17-1,0-1,1 2,0-2,0 1,0-1,0 1,0-2,0 2,0-1,0-1,-1 1,2 0,-1-1,1 1,0-1,0 0,0 0,0 0,0 0,1 0,-1 0,1 0,-2-6,-1-8,-1 0,1 0,2-1,1 1,0 0,0-1,2 0,0 1,2 0,1 0,7-27,-2 16,1 0,3 2,-1-1,2 0,2 2,21-28,-33 46,2 1,-1 1,1-1,0 1,0 0,13-10,-18 15,1 0,-1-1,0 0,0 1,0-1,0 1,0 0,1 0,-2 0,2-1,-1 1,0 0,1 0,-2 0,2 0,-1 0,0 1,0-1,0 0,0 0,2 1,-1 1,-1-2,0 2,0-1,1 1,-1-1,0 1,0-1,1 1,-2 0,2 0,-2-1,1 1,-1 0,1-1,-1 2,1-2,-1 1,0 2,1 6,-1-1,0 1,-1 0,0 0,0-1,-2 1,0-1,1 1,-2-1,1 0,-7 11,-2 5,-4-2,-28 39,32-46,-2 0,1-1,-3 0,1-3,-1 2,0-2,-1 0,-1-1,-1 0,-36 13,51-22,0-1,-1 0,1 0,-1-1,1 1,-8-1,12 0,-1 0,0 0,1 0,-1 0,1 0,-1 0,0 0,0 0,1-1,0 1,-1 0,0 0,0 0,1-1,0 1,-1-1,0 1,1-1,-2 1,2 0,0-1,-1 1,1-1,-1 0,1 1,-1 0,1-1,0 0,0 0,0 1,0-1,0 1,-1-1,1 0,0 1,0-1,0 0,0 0,0 1,0 0,0-1,1 0,-1 0,0 1,0-1,0 0,0 1,0-1,1 1,0-1,3-4,-1 0,0-1,0 1,1 1,-1-2,2 2,-1 0,0 0,2 0,-1 0,-1 0,2 1,-1 0,0 0,13-4,0 0,1 1,-1 0,37-5,-31 7,-1 1,2 1,-1 1,-1 1,41 5,-58-4,0 0,2 1,-2 0,0-1,-1 2,1 0,0 0,1 0,-2 0,0 1,6 4,-8-5,0 1,0 0,1 0,-1 0,0 0,-1 0,0 1,0-1,-1 1,1-1,-1 1,1 0,-2-1,1 1,-1 0,1 7,-1-5,-1-1,0 0,1 0,-2 0,1 1,-1-1,1 0,-2 0,0 0,1-1,-2 0,0 1,-3 5,-1-2,2-1,-3 0,0 0,1-1,-1 0,-19 10,3-3,0-2,-1-2,-1 0,0-1,-30 4,50-11,-23 4,29-6,-1 0,2 0,-1 0,-1 0,2 0,-2 0,1 0,1 0,-3 0,2 0,0 0,0 0,0-1,0 1,0-1,0 0,1 1,-3-1,3 0,0 1,0-1,0 1,0 0,0 0,0 0,0-1,0 1,0-1,1 1,-1 0,0-1,0 1,0 0,1 0,-1 0,0-1,1 1,-1 0,0 0,0-1,0 1,1 0,-1 0,0-1,1 1,-1 0,1 0,-1 0,0 0,0 0,0 0,1 0,0 0,14-5,1 1,0-1,-1 2,33-3,73 0,-108 6,-2 0,-2 0,1 1,0 1,1-1,-2 1,0 1,2 0,9 5,6 4,38 25,-38-20,6-1,-26-14,1 1,0 0,0 1,-1 0,0 0,1 1,-2-1,0 1,6 6,-10-10,-1-1,0 1,0 0,0 0,0-1,0 0,0 1,0 0,0 0,0-1,0 1,0 0,0 0,0-1,0 0,0 1,-1 0,1 0,0-1,-1 0,1 1,-1 0,1 0,0-1,0 0,-1 1,0-1,1 1,-1-1,1 1,0-1,-1 0,0 0,0 1,1-1,0 0,-2 1,-29 10,27-10,-49 15,-1-2,-92 10,-116-4,-745-8,618-15,234 5,-150-4,263-4,1 0,-2-3,-42-16,43 13,-218-80,170 60,54 20,1-1,0-2,-64-35,97 48,-292-205,271 186,2-1,1 1,0-3,3-1,-1 1,-15-33,6 12,8 14,3 1,0-1,2 0,1-2,2 0,1 0,3-2,0 2,1-2,0-60,7 26,2-76,-1 135,-1-1,2 0,0 0,1 1,0-1,0 2,1-1,7-12,56-72,-51 72,20-25,3 0,0 2,3 1,4 3,-1 2,74-47,229-94,-268 142,301-118,-252 107,-94 37,0 2,65-10,-18 3,-78 16,0 0,1 0,-2 0,1 1,0 0,-1 0,8 1,-12 0,3-1,-2 0,0 1,0-1,0 0,0 0,0 1,0 0,0-1,0 1,0-1,-1 1,1 0,0 0,0-1,-1 1,1 0,0 0,0 0,-1 0,1 0,-1 0,1 0,-1 0,1 0,-1 0,0 0,0 0,0 1,0-2,0 1,0 1,0-2,0 2,0-1,0 0,0 2,-2 3,1 0,-2 1,1-1,0 0,-1 0,0-2,0 2,-2-1,-3 6,-43 46,35-41,-42 40,-2-1,-2-4,-70 44,-215 114,21-14,308-182,-186 130,183-123,-2 0,1 1,2 0,1 3,1-1,-18 31,30-42,0 1,1-1,1 1,-4 23,4-19,-12 34,12-41,0 1,1-1,0 1,0 0,1 1,-1 22,3-31,0 1,1 0,-1 1,1-1,-1 0,2 0,-1 0,0 0,1 0,0-1,-1 1,2 0,-1 0,0-1,1 0,-1 0,1 1,1-1,-1-1,0 1,7 4,27 12,1-1,59 20,-67-29,0-3,0 1,46 2,35 8,161 24,-9-1,-155-21,174 10,-187-24,279 9,150-1,-172-4,-352-9,0 0,1 0,0 0,-1 0,1 0,-1 0,0 0,1 0,0 0,-1 0,1 0,-1 0,0 0,1 0,0 0,-1 0,1 0,-1 1,0-1,1 0,-1 0,1 0,-1 0,1 1,-1-1,0 1,1 0,-8 10,-27 14,29-22,-82 50,-1-3,-4-5,0-4,-167 51,76-41,-301 42,431-86,-59 2,88-9,2-1,-2-1,1-1,-45-11,-96-40,-203-96,189 73,177 77,-18-7,0-2,0 0,1 1,1-3,-29-22,26 17,-20-20,39 36,1-1,0 0,-1 1,1 0,-1-1,1 0,-1 0,1 1,0 0,0-1,0 0,0 0,0 1,-1-1,1 0,0 0,0 1,0-1,0 0,0 0,0 1,0-1,1 1,-1-1,0 0,0 1,0-1,0 0,0 0,1 1,-1 0,1-1,0 0,-1 0,0 1,0 0,1-1,0 1,0-1,-1 0,0 1,1 0,0 0,0 0,-1-1,0 1,1-1,0 1,0 0,-1 0,1 0,0 0,0-1,48-5,53 5,120 11,102 29,-273-33,272 42,247 25,-120-68,-239-8,-113 4,112-2,-202-1,-1 2,1-3,0 2,0-1,-2-1,2 0,-1 0,12-8,49-38,-38 26,21-12,-30 21,0 0,-1-2,-1 0,28-28,-44 39,-1 1,1 0,-1-1,1 0,1-5,-3 10,-1-1,0 1,1-1,-1 1,0 0,0-1,0 0,0 1,0-1,0 1,0 0,0-1,0 0,0 0,0 1,0 0,0-1,0 1,0-1,0 0,0 1,0 0,0-1,0 1,-1-1,1 0,0 1,-1 0,1 0,-1-1,1 1,0-1,0 1,-1-1,1 1,-1 0,1 0,-1 0,1-1,0 1,-1 0,0-1,1 1,-1 0,1 0,0 0,-1 0,0 0,0-1,1 1,0 1,-1-1,1 0,-1 0,0 0,1 0,0 0,-1 1,1-1,-1 0,0 0,1 1,-6 1,-2 0,2 1,0 0,1 0,-11 7,-8 5,-13 3,0 3,-2-2,-1-1,0-2,-82 22,54-30,-3-1,2-4,-87-6,35 0,121 3,-5 0,1 0,-2 0,2 0,-2 0,1 1,-4 1,9-2,-1 0,1 0,0 1,0-1,0 0,0 0,0 0,0 0,0 0,0 0,0 0,0 1,0-1,0 0,0 0,0 0,0 0,0 0,-1 1,1-1,0 0,0 0,0 0,0 0,0 0,0 0,0 0,0 0,0 0,0 1,0-1,0 0,0 0,0 0,1 0,-1 1,0-1,0 0,0 0,0 0,0 0,0 0,0 1,0-1,0 0,0 0,0 0,0 0,0 0,0 0,0 0,0 0,1 0,-1 0,0 0,0 0,0 0,0 0,1 0,-1 0,0 0,0 0,0 0,0 0,1 0,-1 0,0 0,0 0,0 0,12 4,4-2,1-1,0 0,-2-1,2 0,-1-2,1 0,-2-1,19-4,-9 0,0-1,-1 0,-1-3,34-18,-42 21,-2 2,24-8,-21 9,-3 0,23-12,-5-1,-16 9,1 1,21-17,-34 21,2 1,-2-1,1 1,-1-2,1 1,-1 0,0 0,-1 0,1-2,-2 2,2-1,-2 0,2-4,-2 9,-1 0,0-1,1 0,-1 0,0 1,0 0,0-1,0 1,0-1,0 0,0 1,0 0,0-1,0 0,0 0,0 1,0 0,0-1,0 0,0 1,0-1,0 1,0 0,0-1,-1 0,1 1,-1-1,1 1,-1 0,1-1,0 1,0-1,-1 1,1-1,-1 1,1 0,-1 0,1 0,0-1,-1 1,0 0,0-1,1 1,0 0,-1 0,-1 0,0 0,-1 1,0-1,1 1,-2-1,2 2,-1-1,0 0,1 0,-3 3,-253 170,93-57,0-14,-3-6,-231 96,123-59,103-42,85-43,-34 23,-22 11,130-75,-14 7,26-15,1 0,0 0,0 0,0 0,0 0,0 0,0 0,0 0,0 0,0 0,0 0,0 0,0-1,0 1,0-1,0 0,1 1,-1 0,-1-1,2 0,-1 0,0 1,0 0,1-1,0 0,-1 0,0 0,0-1,-5-9,1 1,0-2,2 0,-1 1,1 0,1 0,-1-1,1-17,-2 1,-21-154,0-302,4 182,-3 2,24 285,1 0,0-1,2 1,0 1,9-29,-8 33,1 0,-1-1,2 3,0-1,0-1,2 1,-1 1,16-16,186-134,-91 74,119-88,-210 152,0 2,58-29,-85 46,1 1,0 0,0-1,1 1,0-1,-2 1,1 0,1-1,-2 1,2 0,-1 0,0 0,0 0,0 0,0 0,1 0,-2 1,2-1,-1 0,-1 1,2-1,-1 1,2 0,-2 0,0 0,0 1,1-1,-1 1,0-1,1 1,-2 0,3 0,-2-1,-1 1,1 0,1 2,1 8,-1-1,-1 1,2 19,-3-23,3 366,-6-177,3-172,0 32,-2 0,-11 64,10-106,2-9,1 0,-1 0,-1 0,1 0,-4 7,3-11,1 0,0 0,-1 0,2-1,-2 1,1 0,-2-1,2 0,-1 1,0-1,1 1,-3-2,3 1,-1 1,-1-2,2 1,-1 0,-4 0,0 0,-1-1,0 1,1-1,-1 0,1-1,-1 0,1 0,-1-1,1 1,0-1,0 0,0 0,0-1,0 0,0 0,-7-7,-3 0,3 0,0-1,-1 0,-20-27,24 26,2 0,-1 0,1 0,1-2,0 1,2-1,0 0,-1 1,2-2,1 0,1 1,-1-1,2 1,0-1,2-19,0 24,-1 2,0 1,0-1,0 0,0 0,-4-14,3 19,0 1,0 0,0 0,0 0,0 0,-1 0,1 0,-1 0,1 0,-1 1,0-1,1 0,-2 1,1 0,0 0,0 0,0 0,0 0,-1 0,1 0,0 0,0 1,-1-1,-1 0,-34-4,0 2,0 1,-65 5,63 0,-165 18,145-11,0-3,1-3,-76-3,-92-19,396 15,662 4,-809-3,1-1,1 0,-3 0,1-3,31-10,-23 6,60-11,-87 20,2 1,-1 0,-1 0,2 0,-1 0,-1 1,2 0,0 0,5 2,-9-3,0 0,-1 1,1-1,-1 1,1-1,0 1,-1-1,0 0,1 0,0 1,-1 0,1-1,-1 1,0-1,0 0,1 1,-1 0,0 0,1-1,-1 0,0 1,1 0,-1 0,0 0,0 1,-1-1,1 1,-1-2,0 2,1-1,0 1,-1-1,0 0,0 1,1-2,-2 2,1-1,1 0,-2 0,1 0,-2 1,-15 11,0-2,-2-1,1 1,-2-2,2 0,-34 8,-7 3,1 3,-9 3,1 0,-63 39,126-64,1 1,0 1,0-1,0 0,1 1,-1-1,1 1,0 0,-2 0,-1 6,-4 11</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25T15:14:54.965"/>
    </inkml:context>
    <inkml:brush xml:id="br0">
      <inkml:brushProperty name="width" value="0.3" units="cm"/>
      <inkml:brushProperty name="height" value="0.6" units="cm"/>
      <inkml:brushProperty name="color" value="#FF8517"/>
      <inkml:brushProperty name="tip" value="rectangle"/>
      <inkml:brushProperty name="rasterOp" value="maskPen"/>
      <inkml:brushProperty name="ignorePressure" value="1"/>
    </inkml:brush>
  </inkml:definitions>
  <inkml:trace contextRef="#ctx0" brushRef="#br0">23 0,'-1'0,"0"1,1-1,-1 0,-1 1,1-1,1 0,-1 1,0-1,0 1,1-1,-1 1,0-1,0 1,1 0,0 0,-1-1,1 0,-1 1,0 0,1 0,0-1,0 2,0-1,-1-1,1 1,0 0,-1 1,-3 28,4-26,-1 5,0-1,1-2,1 3,-1-1,1-1,0 2,1-1,0-2,0 2,1-1,0 1,0-1,2 1,-1-1,7 8,-7-10,1 1,0-2,1 1,0 0,0-1,0 0,0-1,0 0,0 1,1-1,0-1,0 0,0 0,-1 0,2-1,0 1,-2-1,9-1,127-1,31 2,-155 1,0 2,-1 0,1 1,28 11,-29-9,2 0,-2-2,2 1,19 1,-25-5,0 1,1 1,23 8,-28-8,1 0,-1-1,2 0,-1-1,0 1,1-2,0 1,10-2,4-3,0 0,36-12,-34 8,48-6,-59 12,6-1,34 0,-51 2,-2 0,2 0,-1 1,0 0,1-1,-2 2,2-1,0 0,-2 1,2 0,-1-1,-1 1,0 0,6 4,-8-5,1 0,-2 1,2-1,-1 1,0-1,2 1,-3 0,2-1,-1 1,-1 0,1 0,0 0,-1-1,1 2,-1-2,0 1,0 1,0-2,0 1,0 1,0-2,0 1,0-1,0 1,-1 0,1 0,-1 0,0 0,1-1,-1 1,-2 3,0-2,0 0,1 0,0-1,-1 0,1 1,-1 0,0-2,0 1,0 1,0-2,-1 1,1-1,-1 0,0-1,1 2,-7-1,-6 2,-2-3,-17 0,21-1,0 1,0 1,1-1,-19 6,-1-1,0-1,-1-1,1-1,-46-4,-60 2,138 0,0 0,-2 0,2 0,-1 0,1 0,-1 1,1-1,0 0,0 1,-1-1,1 1,0-1,-1 1,1 0,0-1,0 1,0 0,-1 0,2 0,-2-1,1 2,1-1,-1-1,-1 2,2-1,-1 0,1 1,-1-2,0 3,1-1,0-1,0 1,1-1,-1 1,1 0,0-1,-1 1,1-1,0 1,0-1,0 1,0-1,0 1,0-1,1 0,-2 1,2-2,-1 2,1-1,-1-1,1 1,-1 0,3 1,10 4,-1 0,-1-1,3-1,-2 0,1-1,1 0,-1 0,17 0,122-4,-75-2,23 1,144 5,-236-3,-2 2,0-1,0 2,0-1,0 1,1 0,-2 0,12 7,51 40,-36-26,-26-19,0 1,1-1,-2 1,0-1,0 1,-1 1,0-1,0 1,6 10,-6-6</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25T15:14:54.966"/>
    </inkml:context>
    <inkml:brush xml:id="br0">
      <inkml:brushProperty name="width" value="0.3" units="cm"/>
      <inkml:brushProperty name="height" value="0.6" units="cm"/>
      <inkml:brushProperty name="color" value="#FF8517"/>
      <inkml:brushProperty name="tip" value="rectangle"/>
      <inkml:brushProperty name="rasterOp" value="maskPen"/>
      <inkml:brushProperty name="ignorePressure" value="1"/>
    </inkml:brush>
  </inkml:definitions>
  <inkml:trace contextRef="#ctx0" brushRef="#br0">1 1,'2'0,"-1"0,1 1,0 0,-1-1,1 0,-1 1,1 0,-1 0,1-1,0 1,-1 1,1-2,-1 1,1 1,-2-1,2 0,-1 0,-1 1,2-1,-1 1,-1-1,1 1,1 2,15 43,-10-26,7 11,2-1,29 41,-26-40,0 0,17 39,-10-12,-17-41,-1 1,0-1,-1 1,6 30,-7-11,4 0,22 61,-16-54,-11-27,1-2,1 1,1 0,16 27,9 4,-13-20,42 52,16 7,23 23,-97-104,0-2,-1 1,1 0,-1 0,-1 0,0 0,1 1,-2 0,1 0,-1-1,1 1,-1 7,10 36,-1-30,1 0,-1 0,3-1,-1-1,1 1,2-1,26 24,-30-29,1 1,9 14,-10-13,-1-1,16 15,-2-6,2 0,0-2,39 23,-52-35,1-1,-1-1,1-1,0 1,0-2,2 1,-2-2,1 0,-1-1,17 0,-19-3,1 1,-1 1,-1 0,2 0,-2 2,0-1,2 2,-2-1,0 1,22 10,42 32,-64-41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25T15:14:54.949"/>
    </inkml:context>
    <inkml:brush xml:id="br0">
      <inkml:brushProperty name="width" value="0.3" units="cm"/>
      <inkml:brushProperty name="height" value="0.6" units="cm"/>
      <inkml:brushProperty name="color" value="#EF0C4D"/>
      <inkml:brushProperty name="tip" value="rectangle"/>
      <inkml:brushProperty name="rasterOp" value="maskPen"/>
      <inkml:brushProperty name="ignorePressure" value="1"/>
    </inkml:brush>
  </inkml:definitions>
  <inkml:trace contextRef="#ctx0" brushRef="#br0">230 0,'-3'4,"-6"4,-5 2,1 1,-2 3,-3 3,3 2,0-3,-2 4,-1-2,2-1,-4-2,2-2,4 2,0-2,3-4</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25T15:14:54.967"/>
    </inkml:context>
    <inkml:brush xml:id="br0">
      <inkml:brushProperty name="width" value="0.3" units="cm"/>
      <inkml:brushProperty name="height" value="0.6" units="cm"/>
      <inkml:brushProperty name="color" value="#FF8517"/>
      <inkml:brushProperty name="tip" value="rectangle"/>
      <inkml:brushProperty name="rasterOp" value="maskPen"/>
      <inkml:brushProperty name="ignorePressure" value="1"/>
    </inkml:brush>
  </inkml:definitions>
  <inkml:trace contextRef="#ctx0" brushRef="#br0">0 2875,'1'0,"0"0,0 0,0 0,0 0,0 1,0 0,0-1,-1 1,1-1,0 0,0 1,-1 0,1 0,0-1,0 1,-1 0,0 0,1-1,-1 1,2 1,10 20,-9-14,30 49,62 81,-33-52,-17-14,-29-42,29 36,18 5,122 108,-125-125,12 5,136 86,177 83,-331-202,60 18,-18-7,212 72,-120-55,-42-14,107 24,-133-25,-44-14,100 22,118 30,-158-36,17 1,381 100,-383-103,-36-10,186 26,-66-24,87 7,-139-18,64 4,453-22,-344-5,-294 4,57-1,121-14,-105 4,-87 8,-2-2,59-11,-43 4,85-6,39-5,-83 0,-56 10,2 2,93-7,-92 12,-2-1,76-18,25-4,-127 23,-1 0,1-2,-2 1,1-3,0 1,-2-1,1-2,-2 0,1-1,21-18,-22 19,12-7,-29 17,0 0,1 1,-2-1,2 0,-1 0,-1 0,2 0,-1 0,0 0,0-1,0 2,-1-2,1 1,-1 0,1-1,0-1,-1 1,-1 1,1 0,-1-1,1 1,-1-1,1 1,-1-1,0 2,0-1,0 0,-1 0,2-1,-2 2,1-1,0-1,0 2,0-1,0 0,-1 0,1 1,-1-1,2 0,-5 0,-36-13,40 13,-73-17,35 9,1 0,-63-27,90 31,1 0,0 0,0-1,1-1,0 0,0 1,-1-2,3 0,-1 0,1 0,-1-1,1-1,-8-16,-7-20,4 1,2-2,-13-57,27 86,-1 2,2-1,1-27,1 24,-1 0,-4-19,1 26,0 0,-10-22,9 23,-2-1,-4-25,7 8,1-2,2-31,2 35,-2 2,-2-2,-6-35,7 58,-11-43,2 0,3-2,-1-62,8 97,0-3,0 1,6-31,-4 42,-1 0,1 1,0-1,1 0,-1 0,1 0,1 1,-1-1,2 1,-1 0,4-5,17-13,-3-3,3 2,1 2,38-27,-22 19,-2-3,-1-1,-1-2,-3 0,53-70,-84 99,1 1,-1-1,0 1,0-2,-1 1,0-1,-1 1,4-14,-5 19,-1 0,1 1,-1-1,0 0,0 0,0 0,-1 1,1-2,0 1,-1 1,1-2,-1 2,0-1,-1 0,2 1,-1-2,0 2,0-1,0 1,-1-1,1 1,-1-1,2 1,-2-1,1 2,-2-2,2 1,-1 0,1 0,-1 0,0 1,1-1,-2 0,2 0,-1 1,-1 0,1-1,0 1,-4 0,-7-1,-1 0,1 1,-1 1,0 1,1-1,-1 1,1 1,-1 1,1 1,0-1,-15 9,-15 8,-72 50,78-45,-2-3,-60 28,33-17,55-28,-2 1,1 0,-1-1,0-1,1-1,-3 1,3-2,-2 0,-20 2,22-4,-13 1,0-1,-1-1,1-1,1-1,-49-10,70 10,-1 1,1-1,1 1,-1-1,1 1,-1-1,0-1,1 2,0-1,0-1,-1 0,1 1,1-1,-1 1,0-1,-1 0,3 1,-2 0,1-1,0 0,0 0,0-1,1 1,-1-5,-1-9,2 0,0 1,3-27,-1 12,-2-38,-2 45,2 0,1 1,8-39,-7 55,0 0,1-1,0 1,0-1,1 1,0 1,0-1,1 0,1 1,-2 0,2 1,9-9,7-3,1 1,33-17,-12 5,93-42,-104 55,-1 0,-1-2,-1-1,44-33,-47 29,1 2,50-27,-22 15,6-1,-36 21,34-23,-54 31,0-1,0 0,0 0,-1-1,1 0,-1 1,0-2,-1 1,7-12,-10 17,0-1,0 0,0 0,-1 1,1-1,1 0,-2 1,1-1,-1 0,0 0,0 0,0 1,0-1,0 0,0 0,0 0,0 1,0-2,0 2,-1-1,-1 0,1 1,1-1,-1 1,0-2,0 2,1-1,-2 1,1-1,0 1,-1 0,2 0,-2-1,1 1,-1 1,1-1,-1 0,1 0,-2 0,2 0,-1 1,1 0,-4-2,-8-1,0 0,-1 1,1 0,-26 2,34-1,-93 1,36 1,-1-3,-71-11,80 4,-60-18,99 23,0-1,1 0,-1-2,1 0,1 0,-1-2,2 1,-23-19,30 21,-1 0,1 0,2 0,-1-1,0 0,0 0,1 1,1-2,0 2,0-1,-1-1,2 1,-1-1,1 0,1 1,0-1,0 1,1-1,0 1,3-10,1-4,0-1,2 2,1-1,1 0,19-31,-9 27,-16 23,0 0,-1-1,0 1,0-1,0 0,0 0,0 0,-1 0,1 0,-1-1,2 1,-3 0,1 0,0-1,0-4,-1 8,0-2,-1 1,1 0,-1 0,0 0,1 0,0-1,-2 2,1-1,0-1,0 2,0-1,0 0,1 0,-2 1,1-1,1 0,-2 0,1 1,0 0,0-1,0 1,0-1,-1 1,1-1,0 1,-2 0,-40-3,35 3,-352 0,152 2,154-2,-49-1,-121 15,140-7,0-2,-121-9,174-1,0 0,0-2,0 0,1-2,0-1,2-2,0-1,-34-19,52 25,1 0,-1 0,1-1,1 0,0 0,-1 0,2-1,0 0,1-1,0 0,-1 1,2-2,1 1,-1-1,-3-17,-3-13,4 0,-4-81,7 67,2 34,-2-26,3-69,1 113,1-1,-1 0,1 1,1-1,-2 2,2-1,-1-1,1 1,0-1,0 1,0 0,0 0,0 0,1 1,0-1,0 1,-1-1,2 1,-1 0,0 0,1-1,4 0,8-4,-1 1,1 1,30-6,-34 8,150-25,17-4,256-72,-372 90,1-4,-2 0,112-54,84-42,14-7,-229 100,67-22,-109 44,-8 5,-17 10,21-13,-224 159,-340 220,-32-48,575-320,-1-1,-2-1,0-1,1-2,-2 0,0-2,-1-1,0-1,1-1,-42 1,-395-8,348 3,85-3,-1 0,0-3,1 0,-48-18,-1 3,67 17,2 0,-20-10,23 10,1 0,-2 1,1-1,0 2,0 0,-15-3,-61-6,-102-25,157 29,-15 0,1 2,-2 2,-78 3,50 2,-102 3,142-2,1 2,0 1,-42 12,-75 29,128-38</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25T15:14:54.968"/>
    </inkml:context>
    <inkml:brush xml:id="br0">
      <inkml:brushProperty name="width" value="0.3" units="cm"/>
      <inkml:brushProperty name="height" value="0.6" units="cm"/>
      <inkml:brushProperty name="color" value="#FF8517"/>
      <inkml:brushProperty name="tip" value="rectangle"/>
      <inkml:brushProperty name="rasterOp" value="maskPen"/>
      <inkml:brushProperty name="ignorePressure" value="1"/>
    </inkml:brush>
  </inkml:definitions>
  <inkml:trace contextRef="#ctx0" brushRef="#br0">138 4485,'1'0,"1"-1,-2 1,1 0,0 0,0 0,0-1,0 0,0 0,-1 1,1 0,0-1,0 0,-1 0,1 0,-1 0,1 0,0 1,-1-1,0-1,1 2,-1-1,1-1,-1 2,0-1,0-1,1 2,-1-3,3-33,-3 32,0-7,0 0,-1 0,-1 1,1-2,-1 2,-1-1,-5-9,1 1,-3 0,1 1,-12-17,13 22,1-1,0 1,2-2,0 2,0-1,1-1,0 0,-1-27,-17-95,13 68,2 17,0-58,8-580,0 674,0-1,1 1,1-1,0 3,1-3,9-17,44-86,-34 77,16-42,20-68,-44 126,0 1,1 1,24-28,22-36,2-14,71-129,-38 46,-41 81,-50 97,0 0,1 1,0-1,0 1,1 1,-1-1,3 1,-2 1,0-1,1 1,0 2,0-1,1 0,-1 1,12-3,-17 5,1 1,-2 0,2-1,-1 1,2 0,-2 1,0-1,1 0,-2 1,2 1,-1-2,0 2,0-1,1 2,-2-2,1 1,0 1,0-1,-1 1,0-2,0 2,1 0,2 4,10 9,-2 2,1 0,12 23,-13-20,1 1,1-2,-1 1,4-1,-2-1,3-1,26 22,-39-37,1 2,-1-1,2-1,-2 0,1-1,0 0,1 0,-1 0,1-1,7 1,17-2,43-2,-22-1,-47 3,0-1,0 1,1-1,-1-1,0 1,-1 0,1-2,1 1,-1-1,-1 0,0 0,0-1,0 1,1-2,-2 1,0-1,0 1,1-2,-2 1,1-1,0 1,-1-1,0 0,4-10,9-15,0-1,-3 1,0-2,-2 1,9-43,-16 57,1 1,0 0,1 1,1-1,2 1,16-24,6-12,2-1,3 2,83-89,-98 117,-13 15,-1-2,1 1,-1-1,0 0,-1-1,-1 2,1-3,-1 1,5-17,6-31,1 1,4 1,2 0,41-69,-37 87,0 2,2 0,2 2,54-44,111-90,-188 163,0 0,2 1,0-1,-2 2,21-6,-1-1,-11 4,1-1,-1 1,1 1,0 2,1-1,27-1,-30 4,0-1,-1-1,1 1,30-13,14-3,174-37,-179 45,1 3,73-1,791 8,-426 3,487-2,-962 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25T15:14:54.969"/>
    </inkml:context>
    <inkml:brush xml:id="br0">
      <inkml:brushProperty name="width" value="0.3" units="cm"/>
      <inkml:brushProperty name="height" value="0.6" units="cm"/>
      <inkml:brushProperty name="color" value="#FF8517"/>
      <inkml:brushProperty name="tip" value="rectangle"/>
      <inkml:brushProperty name="rasterOp" value="maskPen"/>
      <inkml:brushProperty name="ignorePressure" value="1"/>
    </inkml:brush>
  </inkml:definitions>
  <inkml:trace contextRef="#ctx0" brushRef="#br0">0 260,'77'-4,"145"-24,-103 9,91-10,267-1,-456 29,62 2,-1-3,148-23,28-12,-119 14,-15 0,221 3,-254 22,118-4,-195 2,-1-2,2 0,-2 0,0-2,19-6,-58 12,15 0,1 2,1-1,0 1,-1 1,1-1,1 1,-1 1,0-1,1 1,1 0,-15 16,0 5,-1 1,-17 31,27-39,-153 253,45-108,54-79,38-47,-27 42,22-29,-42 50,45-53,25-36,-1-2,-14 18,-19 20,3 2,3 0,-49 97,59-82,17-48,0 1,-1-1,-14 24,16-30,0 1,2-1,-1 1,2-1,-1 2,2-2,-2 2,2 16,0-8,-1-1,-8 27,0-4,1 1,-3 57,8-60,-1 46,6 107,2-77,-2 289,1-389,1 0,6 27,-4-25,3 37,-6-39,1 21,10 73,-12-110,12 55,-3-1,2 76,-9-113,-1-2,8 32,0-4,-5-27,2-2,-1 1,2 1,14 26,-9-20,12 35,-12-28,1-1,24 42,-31-60,139 217,-92-165,-38-47,0-1,21 37,-26-34,3 0,-1 1,3-2,26 30,-18-22,0 1,-2 0,-2 2,19 34,36 53,36 34,-103-139,0 0,-1 0,0 0,-1 1,0-1,-1 1,5 25,-6-22,1-1,1 0,1 1,10 20,-13-32,-1 0,1 0,-1 0,1 0,-1 0,2-1,-1 1,1-1,-1 0,0 0,1-1,0 1,-1-1,0 1,1-1,0 0,1 0,-2 0,6-1,9 2,2-1,34-4,-16 1,151 3,133-7,-285 1,0 0,1-2,-1-2,-1-1,0-2,-1-2,42-21,-62 28,1 1,0 1,1 0,-1 1,31-4,29-7,-41 6,0 2,1 2,52-2,113 8,-81 2,486-3,-586 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25T15:14:54.970"/>
    </inkml:context>
    <inkml:brush xml:id="br0">
      <inkml:brushProperty name="width" value="0.3" units="cm"/>
      <inkml:brushProperty name="height" value="0.6" units="cm"/>
      <inkml:brushProperty name="color" value="#FF8517"/>
      <inkml:brushProperty name="tip" value="rectangle"/>
      <inkml:brushProperty name="rasterOp" value="maskPen"/>
      <inkml:brushProperty name="ignorePressure" value="1"/>
    </inkml:brush>
  </inkml:definitions>
  <inkml:trace contextRef="#ctx0" brushRef="#br0">435 3945,'2086'0,"-2052"-2,0-1,0-1,37-11,-4 2,131-11,4-2,149-39,-89-2,-225 55,-28 10,15-5,0 0,-1 0,0-2,0-2,22-13,-36 12,-13 6,-24-3,-44 4,-100 4,89 2,-792 36,-204 39,785-51,158-12,-31-10,22-2,80 11,49-9,0 0,-24 2,35-5,-86 3,-116-11,192 5,-1 0,1 0,-1-2,2 1,-29-14,-68-46,19 11,75 46,-1-2,-1-1,-26-18,41 24,-1 0,1 0,0 0,0 0,-1 1,2-3,0 2,0-1,0 0,0 0,1 0,0-1,-3-9,-6-49,3 0,3-1,5-95,2 74,-2 63,2 1,1-1,1 0,12-32,37-89,-9 35,-24 49,4-12,47-98,-57 141,26-49,4 1,54-75,-2 16,-56 74,58-66,-85 116,0-2,1 1,2 1,-1 1,27-15,90-37,-93 45,-38 18,0-1,0 1,0-1,0 0,0 1,2 0,-2 0,0-1,0 1,0 0,1 0,-1 0,0 0,0 0,0 0,1 0,-1 0,0 1,1-1,-2 0,2 0,-1 1,0-1,0 1,0 0,0-1,0 1,0 0,0 0,0-1,0 1,-1 0,2 0,-1 0,-1 0,0 0,2 0,-1 0,0 0,-1 0,0 1,0-2,1 2,0 1,1 6,0 0,-1 0,0 1,0 15,-1-23,-1 21,-1 0,-1 1,-1-1,-2 1,0-1,-19 41,-73 129,76-155,-336 554,231-376,1 0,11-18,103-172,0 1,2 1,2 0,1 0,-7 49,9 241,5-241,1-67,-2-4,1 1,1-1,0 0,0 1,2 10,-3-17,0 0,0 0,0 1,0-1,0 1,0-1,0 0,2 1,-2-1,0 0,0 0,1 0,-1 0,0 0,0 1,1-1,-1 0,0 1,0-1,0 0,0 0,1 0,-1 0,0 1,1-1,-1 0,0 0,1 0,-1 0,0 0,0 0,0 0,1 0,0 0,8-8,11-23,-16 23,236-431,-114 195,78-178,7-13,-172 359,40-114,11-86,-56 165,-27 87,19-38,-18 53,-4 18,-1 21,-3-28,7 196,-35 320,-2-327,-9-2,-10-2,-72 182,111-333,0 1,2 0,3 1,1 0,1-1,6 71,11-152,60-233,46-185,-35-6,-77 363,-10-197,-1 288,-6 33,-414 780,94-190,299-542,29-64,0-1,1 1,-1-1,0 1,1 0,-1 0,1 0,0-1,1 4,-1-6,0 1,1-1,-1 0,0 1,1-1,-1 1,0 0,0-1,0 0,1 0,0 1,-1-1,1 0,-1 0,0 0,0 1,1-1,0 0,-1 0,1 0,-1 0,1 0,-1 0,1 0,0 0,-1 0,0 0,1 0,0 0,-1 0,1 0,-1 0,0 0,1 0,0 0,-1 0,1 0,-1 0,0-1,1 1,0 0,-1 0,1 0,-1-1,0 1,1 0,14-9,0 0,-1-2,0 1,20-19,-1 1,349-270,29 35,-390 252,43-22,-61 32,2-1,-1 0,0 1,0 0,1 0,-1 0,1 1,-1 0,1-1,-2 1,2 1,6-1,-9 1,0 0,0 0,1 0,-1 1,0-1,0 1,0-1,0 1,0-1,0 1,-1 0,1-1,-1 2,2-1,-2-1,1 2,-1-1,0 0,0 0,0 1,-1 0,3 3,-1 5,1 2,-2 1,2 13,-3 2,0 1,-3-1,0 1,-12 47,-44 110,44-147,11-28,1 1,0 0,-3 15,6-26,0 0,0-1,0 1,0-1,0 1,0-1,0 2,0-2,1 1,-1-1,1 1,0-1,-1 1,0-1,1 1,0-1,0 0,1 2,-1-2,0-1,1 1,-2 0,2-1,-1 1,0-1,1 0,-1 0,2 1,-3-1,2 0,-1 0,1 1,-1-2,0 1,1 0,-1 0,0 0,0-1,1 1,1-1,17-5,35-17,23-9,51-7,0 5,178-23,279-6,-583 63,98-7,101 5,-188 3,-1 0,0 1,0 0,11 3,-22-4,-1-1,2 0,-2 0,1 1,-1 0,1-1,-1 1,0-1,1 1,-1 0,0 0,0 0,0 0,1 0,-2 0,1 1,1-2,-2 2,1-1,0 0,0 1,-1-1,1 1,-1-2,1 2,0 2,-2-2,1 0,-1 0,0 1,1 0,-1-1,0 0,0 0,0 0,-1 0,2 0,-2 1,1-2,-1 1,0 0,-3 2,-15 11,-1 0,1-1,-2-1,0-2,0 0,-37 13,-21 5,0-4,-165 30,-171-7,379-45,9-1,-49-1,67-3,11-2,16-4,-2 0,-16 8,1 0,0 0,0 0,0 0,0 0,-1 0,1 0,0 0,0 0,0 0,0 0,0 0,0-1,0 1,0 0,0 0,0 0,0 0,0 0,-1 0,1 0,0 0,0-1,0 1,0 0,0 0,0 0,0 0,0 0,0 0,0 0,-1 0,1 0,0 0,0 0,0 0,0-1,0 1,0 0,0 0,0 0,0 0,0-1,0 1,0 0,1 0,-1 0,0 0,0 0,0-1,0 1,0 0,0 0,0 0,0 0,0 0,1 0,-1 0,0 0,0 0,0 0,0 0,0 0,0 0,0 0,-30-5,0 3,-1 0,-42 5,13-2,-518 0,571-1,1-1,0 0,-1 1,-1-2,2 1,-1-2,1 1,0 0,-1-1,1 0,0 0,0-1,1 0,0 1,-1-1,0 0,2-1,-1 1,1-2,0 1,0 0,1 0,-2-1,2 0,0 0,0 0,1 0,-1 0,2 0,-1-1,1 0,0 1,0 0,1-1,0 0,0 0,0 1,1 1,1-2,-1 0,4-9,-4 12,1-1,0 2,0-2,0 1,2 1,-1-2,0 2,0 0,0 0,0 0,0 0,1 0,0 0,0 0,1 0,-1 1,0 1,0-2,1 2,6-3,11-2,0 2,-1 0,28-1,-21 2,75-12,61-6,506 16,-396 8,911-3,-1172 0,1 2,-1 0,1 0,-1 1,-1 1,20 8,3-1,-31-9,2 1,-2-1,0 1,1 0,-2 0,1 0,0 1,0-1,-1 0,1 1,-1 1,0-2,0 2,-1-1,0 0,0 0,1 1,-2-1,1 1,-1 0,0 0,1 6,0-3,-2 0,1 1,0-2,-1 2,-1-1,1 0,-1 1,-1-1,1 0,-2 0,1 0,-7 13,7-18,0 1,-1-1,0 0,-1 0,1 0,0-1,-1 1,1 0,-1-1,0 0,1 0,-1 0,-2-1,3 1,-1-1,-1 0,2 0,-2 0,1-1,-8 1,-8 0,-1-1,-38-5,56 5,-3-1,-1-1,0 1,1-1,-1 0,0 0,1-1,0 0,0 0,-11-8,1-1,-28-29,3 3,40 37,-26-25,26 25,1 1,-1-1,1 1,0-1,0 1,-1 0,1-1,0 1,-2-1,2 0,0 1,-1 0,1-1,0 1,0-1,0 0,0 1,0 0,0-1,0 0,0 0,0 1,0 0,0-1,0 0,0 1,1-1,-1 1,0 0,0-1,2 0,-2 1,1-1,-1 1,0 0,0-1,0 1,1-1,0 1,-1-1,1 1,-1 0,0 0,1 0,-1-1,1 1,0 0,-1-1,0 1,1 0,0 0,-1 0,1 0,-1 0,0 0,1 0,0 0,0 0,-1 0,0 0,2 0,14-1,3 1,-2 1,0 1,35 6,71 25,-25-6,91 14,-188-41,1 0,-1 1,0-1,1 0,-2 1,2-1,-1 0,2 0,-2 0,0 0,1 0,-1 0,0 0,0-1,1 1,-1-1,0 1,1 0,-2-1,2 0,-1 1,0 0,0 0,0-2,0 1,0 1,0-1,0 0,0 0,0 0,-1-1,1 2,0-2,0 1,-1 0,0 0,1 0,-1-1,1 1,-1 0,0-1,1 1,-1 0,0 0,0-1,0 1,-1-2,0-7,0 0,-2 0,1 2,-7-20,-4-6,1 1,2-2,-9-57,16 75,0 1,-1 0,-8-20,7 20,-2 2,4-2,-6-27,6-47,3 50,-6-39,-3-2,2-1,10-120,7 112,22-98,0 69,5-31,-28 114,1 0,3 2,0-1,34-57,-5 6,103-194,77-72,-197 316,-4 0,-1-3,16-40,-21 41,32-48,8-23,-44 85,-3 7,-2-1,8-25,-14 41,1 2,-1-2,0 1,0 0,0 0,0-1,0 1,0-1,0 1,0-1,0 1,0-1,0 1,-1 0,0-1,1 1,-1-1,1 2,-1-2,0 1,0 0,1-1,-3 0,1 1,1 0,-2-1,2 2,-1-1,0 0,0 0,0 1,-1-1,2 1,-1-1,-2 1,2 0,-5 0,-6 2,-2-1,0 1,-25 9,37-10,-410 146,264-89,-229 76,-10-33,-372 10,661-103,87-9,11-2,21-11,65-20,0 3,112-25,-146 42,74-17,100-31,-212 56,-16 3,-22 0,-281 4,66 2,233-3,-2 0,0 1,0-2,1 0,-1 1,0-2,0 1,0-2,1 1,-13-5,19 6,2 1,-2-1,1 1,0-1,0-1,0 2,1-1,-2 0,1 0,1 0,-1 0,0 0,0 0,1-1,0 2,-1-2,1 1,-1 0,1-1,-1 1,1-1,0 2,0-2,0-1,0 1,1 0,0-1,0 0,-1 1,1 0,1 0,-2-1,2 1,-1 0,0 0,1 0,0 0,2-2,8-6,1-1,-1 2,2-1,-1 1,1 1,1 0,22-7,114-35,-131 45,381-82,-326 80,-45 11,-30-4,1 0,-1 0,1 0,-1 0,0 1,0-1,1 0,-1 1,0-1,1 0,-1 1,1-1,-1 0,0 0,0 1,0-1,0 0,0 1,0-1,1 1,-1-1,0 0,0 0,0 1,0 0,0-1,0 1,0-1,0 0,0 0,0 1,0-1,0 1,0-1,0 1,-1-1,1 0,0 0,0 1,0-1,0 1,0-1,0 1,-1-1,1 0,0 0,-1 0,1 1,-1-1,1 0,0 0,0 1,-1-1,1 0,0 0,-1 1,0-1,-8 5,-2 1,0 0,1 0,-1-2,-1 1,-22 4,9 0,-272 66,125-35,141-29,31-11,0 0,0 0,-1 0,1 0,0 0,0 0,0 0,0 0,-1 1,1-1,0 0,0 0,-1 0,1 0,0 0,0 0,-1 0,1 0,0 0,0 1,0-1,0 0,0 0,0 1,0-1,0 0,0 0,0 1,-1-1,1 0,0 0,0 0,0 0,0 0,0 1,0-1,0 0,0 1,0-1,0 0,0 1,0-1,0 0,1 0,-1 0,0 0,5 3,2-1,-1-1,-1 1,1-1,0 0,0-1,9 1,145 6,1271-8,-1404 1,-6 0,-41 1,1 0,-242 29,11 0,189-26,0-2,-65-6,125 3,-2 1,1 0,1 0,-2 0,1 0,1 0,-2 0,0 0,2 1,-2-1,1 1,1 0,-2-1,2 1,-1 0,0-1,1 1,-1 0,-2 2,1 1,0 0,0 1,0-1,1 1,0-1,-4 10,6-13,-38 87,-4 0,-63 93,-135 147,213-291,25-29,7-8,6-4,1-2,-3 0,3-1,14-13,1 1,45-30,2 1,2 5,155-65,-212 104,0-1,0 1,0 1,1 1,-1 1,1 1,-1 0,23 4,-20-2,2-1,1-1,-2-1,41-6,-32-3,0 0,-1-2,-1-1,0-1,-2-2,1 0,-1-3,-2 1,1-3,42-43,-64 59,0-1,-1 0,2 2,0-1,7-4,-6 8,-8 9,-8 13,-23 25,-2-2,-2-2,-46 42,-34 41,64-62,-384 498,434-559,-30 47,24-39,21-33,161-318,-125 239,-18 36,-24 46,-23 44,11-17,-119 190,-74 110,-39 37,199-294,30-45,7-12,4-9,0 2,1-1,1 0,1 0,13-21,-7 9,32-66,91-137,-131 224,36-43,-40 47,2 0,-1 1,1-1,-1 1,1-1,0 1,0-1,-1 1,1 0,0 0,0 0,0 0,0 0,0 0,0 1,1 0,0-1,-1 1,0-1,0 1,4 0,-5 1,2 0,-2 0,1 0,-1 0,1 0,-1 1,1-1,-1 1,0-1,0 1,0-1,1 1,-2-1,1 1,0 0,1-1,-2 2,1-2,0 1,0 2,5 26,0 1,-2-2,-2 3,-1 49,-4 52,-6 0,-53 245,36-283,14-73,12-21,0-1,0 0,0 0,0 0,0 0,-1 1,1-1,0 0,0 0,-1 1,1-1,0 0,-1 0,1 1,0-1,0 0,0 0,0 0,-1 0,1 0,0 0,-1 0,1 0,-1 0,1 0,0 0,0 0,0 0,0 0,-1 0,1 0,-1 0,1 0,0 0,-1 0,0-3,0 2,0-1,0-1,0 1,0 0,1 0,-2-1,2 1,-1 0,1 0,-1 0,1 0,0-3,2-38,2 1,0 1,3-1,16-52,-22 91,19-61,-19 60,2 0,-2-1,1 2,1-1,0 0,-1 0,1 1,0 0,0 0,0 0,7-6,-9 9,0-1,0 0,0 1,-1-1,2 1,-1 0,0 0,0-1,1 1,-1 0,0 0,0-1,0 1,1 0,-2 0,2 1,-1-1,0 0,0 0,0 1,0-1,0 0,0 0,0 1,0 0,0-1,0 1,0-1,0 1,-1 0,1 0,0-1,0 1,-1 0,1 0,1 2,1 2,1 0,-1 1,0 0,0 0,2 10,4 19,-2 0,0 2,-3-2,-1 70,-23 146,-16-42,24-171,12-38,0 0,0 0,0 1,1-1,-1 0,0 0,0 0,0 0,0 0,0 1,0-1,0 0,0 0,0 0,0 0,0 1,-1-1,1 0,0 0,0 0,0 0,0 0,0 0,0 0,0 0,0 0,0 0,0 0,-1 0,1 0,0 1,0-1,0 0,0 0,0 0,0 0,0 0,0 0,0 0,0 0,0 0,0 0,-1 0,1 0,0 0,0 0,0 0,0 0,-1 0,1 0,0 0,0 0,0 0,0 0,0 0,-1 0,1 0,0 0,0 0,0 0,0 0,0-1,0 1,0 0,0 0,-1-22,10-78,25-106,-18 114,87-399,-98 473,1 0,8-22,-4 30,-10 10,1 0,-1 0,0 1,0-1,1 0,-1 0,1 0,-1 0,0 0,1 0,-1 1,0-1,0 0,0 1,1-1,-1 0,0 1,2-1,-2 0,0 0,1 0,-1 1,0-1,0 1,0-1,0 1,0-1,3 10,0 0,-1 0,-1 0,1-1,-1 16,-3 62,1-73,-9 113,-8 0,-65 240,81-357,1-3,-2 0,2 1,-2-2,1 1,-1 0,0-1,-1 1,1-1,-1 0,-8 11,11-17,0 0,1 0,-1 0,1 1,-1-1,1 1,-1-1,0 0,1 0,0 0,-1 1,0-1,0 0,1 0,-1 0,1 0,-1 0,0 0,1-1,-1 1,0 0,1 0,-1 0,1-1,-1 1,1-1,-1 1,0 0,1 0,0 0,-1-1,1 1,-1-1,0 0,1 1,0 0,0-1,-1 1,1-1,0 0,-1 1,1 0,0-1,-1 0,1 0,-11-32,11 33,-8-39,-1-68,4 41,5 64,0-1,0 1,0-1,-1 1,1-1,-1 0,0 0,0 1,1-1,-2 1,-1-4,3 6,-1-1,1 1,0 0,0 0,-2 0,2 0,0 0,-1 0,1-1,-1 1,1 0,0 0,0 0,-1 0,1 1,0-1,-1 0,1 0,-1 0,1 0,0 0,0 0,0 1,-1-1,1 0,-1 0,1 1,0-1,-1 0,1 0,0 0,-16 21,-14 30,-25 65,27-53,-158 324,-27-17,201-351,-1-2,0 1,-30 29,41-45,-1 1,1-2,0 1,-2 0,2-1,-1 1,0-1,0 1,0-1,0 0,-4 1,5-2,1 0,-1 0,1 0,-2 0,2 0,-1 0,1 0,-1-1,1 1,-1-1,1 0,-1 1,2 0,-2-1,1 0,0 0,-3-2,0-1,1-1,-1-1,-1 3,2-2,0-1,1 0,-1 0,1 1,0-1,-1-7,-7-27,1-2,2 2,0-54,11-130,-1 166,23-110,-25 161,0 1,2 1,-1-1,0 0,0 0,8-8,-10 13,0 1,0-1,0 1,0 0,1 0,-1 0,0-1,1 1,-1-1,1 1,-1 0,0-1,0 1,1 0,-1 0,1 0,-1 0,1 0,-1 0,0 0,1 0,-1 0,1 0,-1 0,1 0,-1 0,0 0,0 0,1 0,0 0,-1 0,1 0,-1 0,0 0,0 0,1 0,-1 1,1-1,-1 0,1 1,-1-1,0 0,0 1,0-1,1 0,-1 0,0 1,0-1,1 1,-1-1,0 1,0-1,1 0,-1 0,0 1,0-1,0 2,5 13,0 1,-1 0,1 1,-3 0,1 32,-2-30,5 48,-4 1,-3-1,-2 0,-21 103,19-149,-10 32,0-31,15-21,-1-1,1 1,0-1,0 0,-1 0,0 0,1 0,-1 1,1-1,0 0,-1 1,1-1,-1 0,0 0,1 0,0 0,-1 0,1 0,-1 0,0 0,1 0,0 0,-1 0,1 0,-1 0,0-1,-1 0,0-2,0 1,-1 0,2 0,-2-1,1 1,1 0,-1-1,1 1,0-1,0 0,0 0,0 0,-1-3,-10-50,0-1,5 0,-2-63,9 105,-12-241,9-1104,18 1080,31-77,-43 341,0 1,12-27,-15 42,0-1,0 1,0 0,0-1,0 1,0 0,1 0,-1-1,0 1,0 0,0-1,0 1,0-1,1 1,-1 0,0 0,1 0,-1 0,0 0,1-1,-1 1,0 0,0 0,0-1,1 1,-1 0,1 0,-1 0,1 0,-1 0,7 13,-1 26,0 0,-3 1,-3 47,0-58,-6 133,-7-2,-8 1,-44 167,-179 455,96-418,142-352,0-1,-1 1,1 0,-14 14,20-27,0 0,-1 1,1 0,-1-1,1 0,0 0,0 0,0 1,-1-1,1 0,-1 1,0-1,1 1,0-1,0 0,-1 0,0 0,1 0,-1 1,1-1,-1 0,1 0,-1 0,0 0,1 0,0 0,-1 0,0 0,1 0,-1 0,1 0,0 0,-1 0,0 0,1-1,-1 1,1 0,0 0,-1 0,0 0,1-1,-1 1,1-1,0 1,0-1,-1 1,1 0,-1 0,1 0,-1-1,1 1,0-1,0 1,0 0,0-1,0 0,0 1,-2-1,2 1,0-1,0 1,0-1,0 0,0 1,0 0,2-2,-5-12,3 0,0 0,3 0,2-23,70-272,29 0,36-49,-108 288,3 2,87-125,-114 180,2 1,0 1,0 0,18-13,-27 22,2 0,-2 1,1-1,1 1,-1 0,1-1,-1 1,1 0,-1 0,1 0,-1 0,0 1,1-1,0 1,0 0,-1 0,0 0,1 0,-1 0,2 0,-1 0,0 0,-1 1,0 0,0 0,1-1,0 2,-1-1,0 0,0 1,1-1,0 2,4 2,-2 0,-1 0,1 0,-1 1,0 0,0 0,-1 0,5 11,18 58,-9-10,-3 0,7 93,-8 136,-12-275,1 386,-1-388,4-27,4-46,39-329,83-497,-101 761,-29 116,0 2,0-2,1 1,-1 1,1-1,0 0,0 1,1-1,2-4,-5 8,0 0,0 0,1 0,-1 0,0 0,0 0,0 0,0 0,1 0,-1 0,0 0,1 0,-1 0,0 0,2 0,-2 0,0 0,0 0,0 0,0 1,0-1,0 0,1 0,-1 0,0 1,0-1,1 0,-1 0,0 1,0-1,0 0,0 0,1 0,-1 0,0 0,0 1,0-1,0 0,0 0,0 1,0-1,0 0,0 1,0-1,4 29,-2 10,-3-1,-1 1,-15 69,-41 119,16-92,-5-2,-7-1,-104 184,98-225,57-87,0 0,0 0,0 0,0-1,0 0,-1 0,-1 0,-5 5,9-8,0 1,1-1,-1 0,1 0,-1 0,0 0,0 0,1 0,-1 0,0 0,0 0,1 0,-1 0,0 0,0 0,1 0,0 0,-1 0,0-1,0 1,1 0,-1-1,0 0,0 0,-1-1,1 1,-2-1,2 0,0 1,-1-1,2 0,-1 0,0 0,0 0,0-3,-6-24,1-2,2 1,1-1,3-46,0 42,8-643,-7 667,-1-5,0 0,1 0,1 0,1 0,0 0,0 0,10-17,-13 33,0-2,0 1,0 1,0-1,0 0,1 0,-1 1,1-1,-1 0,1 1,-1-1,0 1,1-1,0 0,0 0,-1 1,0 0,1 0,0 0,0-1,-1 1,1-1,0 1,0 0,-1 0,1 0,0-1,0 1,-1 0,1 0,0 0,0 0,-1 0,3 0,-1 1,-1 1,1-2,-1 2,0-1,1 1,0 0,-1 0,0-1,0 1,0 0,0 0,-1 0,1 0,0 3,7 34,-1-1,-3 0,1 45,-4-61,6 159,-23 212,6-286,-8-1,-2 0,-48 138,30-150,36-91,1 0,0-1,-1 1,1 0,-1-1,0 1,0-1,0 0,0 1,0-1,-1-1,1 2,-2 0,3-3,0 0,1 0,-1 0,1 0,0 0,0 0,-1 0,1 0,-1 0,1 0,-1 0,1 0,0 0,0 0,-1 0,1-1,-1 1,1 0,-1-1,1 1,0 0,0-1,0 1,-1 0,1 0,0 0,-1-1,1 1,0-1,0 1,-1-1,-7-27,6-24,2 1,3-1,12-65,-14 112,46-284,119-383,-158 646,67-215,-56 192,3-1,41-73,-61 119,0 1,2 0,-2 0,0 0,1 1,5-5,-8 6,1 0,0 1,0-1,0 1,0-1,0 0,0 1,0 0,0 0,0-1,0 1,0 0,0 0,1-1,-2 1,3 0,0 1,-1 0,0 0,1 1,-1-1,0 1,0-1,0 1,0 0,0-1,0 1,-1 0,1 0,-1 0,1 1,-1-1,1 0,0 0,-2 1,1 0,1 4,8 23,-1 0,11 63,-5 67,-11-99,15 194,-24 385,-6-549,5-57,6-34,0 0,0 0,0-1,0 1,0 0,0 0,0 0,0 0,0 0,-1 0,1 0,0 0,0-1,0 1,0 0,0 0,0 0,0 0,0 0,0 0,0 0,-1 0,1 0,0 0,0 0,0 0,0 0,0 0,0 0,0 0,0 0,-1 0,1 0,0 0,0 0,0 0,0 0,0 0,0 0,0 0,0 0,0 0,0 0,0 0,0 0,0 0,0 0,0 0,0 0,0 0,0 0,-1 1,1-1,0 0,0 0,0 0,0 0,0 0,0 0,0 0,0 0,0 0,0 1,0-1,0 0,0 0,0 0,-4-19,-3-84,7-131,1 214,5-117,7 0,51-227,-60 351,0-2,12-25,-16 39,0 0,1 0,-1 0,1 0,0 0,-1 1,0-1,1 1,0-1,0 1,-1-1,1 0,0 0,0 1,-1-1,2 1,-1-1,-1 0,3 1,-3 0,1 0,-1 0,1 0,0 0,-1 0,1 0,-1 1,1-1,0 0,-1 1,0-1,2 1,-1-1,-1 0,1 0,-1 1,0 0,1-1,-1 1,1-1,-1 0,0 1,1 0,2 5,0 0,0 1,-1 0,2 10,8 42,-2 0,0 85,-11 125,1-258,-11 198,7-173,-2-1,-1 1,-18 54,24-88,1 0,-1 0,0-1,0 1,0 0,0 0,0-1,-1 1,2-1,-4 4,-4-6,0-13,1-5,2-2,1 0,-3-33,3 12,-117-811,-59-491,178 1317,-3-21,5 45,-1 1,1-1,-1 0,0 1,1-1,-1 1,-1 0,2-1,-2 1,1 0,-3-4,4 6,0 0,0 0,0 0,-1 0,1 0,0-1,0 1,0 0,-1 0,1 0,0 0,0 0,0 0,0 0,0 0,0 0,0 0,0 0,0 0,-1 0,1 0,0 1,0-1,0 0,0 0,-1 0,1 0,0 0,0 0,0 0,0 0,0 1,-1-1,1 0,0 0,0 0,0 0,0 0,0 0,0 0,0 0,0 0,0 0,0 1,0-1,0 0,-7 17,-132 458,88-292,10-31,-176 587,180-636,22-79,15-24,0 0,0 1,0-1,-1 0,1 0,0 0,-1 1,1-1,0 0,-1 0,1 0,0 0,0 0,0 0,0 0,-1 1,1-1,-1 0,1 0,0-1,-1 1,1 0,0 0,0 0,0 0,0 0,-1 0,1 0,0-1,-1 1,1 0,0 0,-1 0,1-1,0 1,0 0,0 0,0 0,0 0,0 0,-1-1,-1-4,0 2,1-2,-2 1,2-1,1 1,-2-9,-4-157,7 152,-2-12,1 30,0 1,0-1,0 0,0 0,0 0,0 0,0 0,0 0,0 0,0 0,0 0,0 0,0 0,0 0,0 0,0 0,0 0,0 0,0 0,-1 0,1 0,0 0,0 0,0 0,0 0,0 0,0 0,0 0,0 1,0-1,0 0,0 0,0 0,0 0,0 0,0 0,0 0,0 0,0 0,0 0,-1-1,1 1,0 0,0 0,0 0,0 0,0 0,0 0,0 0,0 0,0 0,0 0,-1 0,1 0,0 0,-7 21,-231 664,44-277,119-280,47-93,27-35,0 1,1 0,-2 0,0-1,2 1,-1-1,0 1,0 0,0-1,0 0,0 0,0 1,0-1,0 0,0 1,-1-1,2 0,-2 0,1 0,-2-1,2 1,0-1,0 1,-1-1,1 0,0 0,0 0,0 0,0 0,0 0,0 0,1 0,-1 0,-1-1,1 2,1-2,-1 1,0-2,-12-43,-3-135,11-109,69-607,-23 618,96-322,-74 404,-50 162,22-45,-33 77,-1 0,1 0,0 0,-1 0,2 1,-1-1,0 1,5-4,-7 6,0-1,1 1,-1 0,0-1,1 1,-1 0,1 0,-1 0,1 0,-1-1,0 1,0 0,1 0,0 0,-1 0,1 0,-1 0,0 0,0 0,1 1,0-1,-1 0,1 0,-1 0,0 1,0-1,1 0,-1 0,2 1,-2-1,1 0,-1 0,0 0,0 1,0-1,1 1,2 5,-1-1,1 1,-2 0,1 0,0-1,-1 2,1 9,11 271,-13-260,-7 214,-10 0,-88 412,101-631,-8 30,-31 96,31-128,12-20,0 0,0 0,0 1,0-1,0 0,0 0,-1 0,1 0,0 1,0-1,0 0,-1 0,1 0,0 0,0 0,-1 0,1 0,0 0,0 0,0 0,0 1,0-1,0 0,0 0,-1 0,1-1,0 1,0 0,-1 0,1 0,0 0,0 0,0 0,-1 0,1 0,0 0,0 0,0-1,0 1,0 0,0 0,0 0,0 0,-2-1,2 1,0 0,0 0,-2-3,2-1,-1 1,0-1,0 0,1 1,0 1,0-9,4-53,5 0,1 0,3 1,22-65,-28 111,-1-5,0 0,2 1,1 0,21-38,-30 59,0 0,1-1,-1 1,0-1,0 1,0 0,0-1,1 1,-1 0,0 0,0 0,0 0,0-1,0 1,1 0,-1-1,0 1,1 0,-1 0,1-1,-1 1,0 0,0 0,0 0,1 0,-1 0,0 0,1 0,-1 0,1 0,-1 0,0 0,0 0,2 0,-2 0,0 0,1 0,-1 0,1 0,5 15,-3 24,-3-37,1 13,-1 124,-1-121,0 0,-1 1,-2 0,0-2,-9 22,8-28,3-13,8-25,120-410,227-521,-338 921,-15 37,1 0,-1 0,0 1,0-1,0 0,0 1,0-1,1 0,-1 0,0 0,0 0,0 0,1 0,-1 0,0 0,0 1,0-1,0 0,0 0,0 0,1 0,-1 0,0 1,1-1,-1 0,0 0,0 0,1 0,-1 0,0 0,0 0,0 0,0 0,2 0,-2 0,0-1,0 1,1 0,-1 0,0 0,1 0,-1 0,0 0,0-1,0 1,0 0,0 0,0 0,0 0,1 0,-1 0,0 0,0-1,0 1,0 0,1-1,1 27,0 138,-7-1,-9 1,-5-2,-9 0,-76 244,88-368,12-35,0-12,2-9,0 0,2 0,0-1,2 1,3-22,-1 8,98-610,37 9,-131 603,6-34,35-94,-40 143,-8 15,-1 0,0 0,0 1,1-1,-1 0,0 0,0 0,0 0,0 1,0-1,0 0,1 0,-1 0,0 0,0 0,0 0,1 0,-1 1,0-1,0 0,0 0,0 1,0-1,0 0,0 0,0 1,0-1,0 0,0 0,0 0,0 0,0 1,0-1,0 0,0 0,0 1,0-1,0 0,0 1,0-1,0 0,-1 0,-2 38,-2 1,-19 66,14-64,-232 840,226-829,-108 346,80-286,28-84,16-28,-1 1,1-1,0 1,0-1,0 0,-1 0,1 0,0 1,0-1,0 1,0-1,0 0,-1 1,1-1,-1 0,1 0,0 0,-1 0,1 0,0 0,0 1,-1-1,1 0,-1 0,1 0,0 0,-1 0,1 0,0 0,-1 0,-2-3,3 0,0-1,-1 2,0-1,1 0,0 0,0-1,0 1,1 0,0-1,1-3,130-646,-114 592,-11 54,-3 18,-2 22,-1 1,-2-1,-8 56,7-64,-25 151,-7-3,-99 292,-171 316,207-556,78-185,-36 58,53-94,0-1,0 1,-2 0,1-1,0 0,0 0,0 0,-6 3,9-5,-1-1,0 0,1 0,-1 1,1-1,-1 0,0 0,0 1,1-1,-1 0,0 0,0 0,1 0,-1 0,-1 0,1 0,1 0,-1 0,0-1,0 1,1 0,0-1,-1 1,0 0,0 0,1 0,-1-1,1 0,-2 0,-1-4,0 0,0 0,0-1,1 1,0 0,0-1,1 1,-1-1,2 0,-2-7,-12-145,11-124,13-1,54-310,-45 507,-13 73,-2 20,-2 14,-2 1,-1 0,-1-1,-1 1,-6 29,2-27,-20 106,-6-1,-7-2,-59 128,88-232,1-1,-17 23,25-43,1 1,-1-1,0 0,0 0,1 0,-1-1,-1 2,1-2,-3 3,4-4,0 1,1-1,0 0,-1 0,0 0,1 0,-1 0,1 0,-1 0,1 0,-2 0,1 0,1 0,-1 0,1 0,-1 0,0 0,1 0,0 0,-1-1,0 1,1 0,-1-1,1 1,0-1,-1 1,0 0,-1-4,-1 0,1 0,0 1,1-1,-2-1,2 2,0-1,0-1,-2-7,-5-32,3-1,-1-49,9-96,-2 167,1-33,-2 11,2-1,2-1,16-67,-18 111,-2 16,-6 28,-2 1,-25 72,-43 86,48-131,-70 159,92-213,-1-1,-14 19,8-23,13-10,0 0,0 1,-1-1,1 0,0-1,-1 1,1 0,-1 0,1 0,0 0,0 0,-2 0,2 0,0-1,-1 1,1 0,-1 0,1 0,0 0,0 0,0-1,0 1,-1 0,1-1,0 1,0 0,-1-1,1 1,0 0,0 0,-1-1,0-5,-1 1,2-2,-2 1,2 0,-1-1,1 1,1-9,5-67,25-120,34-79,-36 178,-14 65,-15 38,0 0,0 0,0 0,0 0,0 0,0 0,0 0,0 0,0 0,0 0,0 0,0-1,0 1,0 0,0 0,0 0,0 0,0 0,0 0,0 0,0-1,0 1,0 0,0 0,1 0,-1 0,0 0,0 0,0 0,0 0,0 0,0-1,0 1,0 0,0 0,0 0,0 0,0 0,0 0,0 0,0 0,1 0,-1 0,0 0,0 0,0 0,0 0,0 0,1 0,-1 0,0 0,0 0,0 1,0-1,0 0,0 0,0 0,2 0,-2 0,0 0,0 0,0 0,0 0,0 0,0 1,0-1,0 0,0 19,-14 58,-41 136,36-151,-2 5,13-50,7-24,7-38,28-91,60-163,85-126,-172 410,21-38,-26 49,0 1,1-1,0 0,1 1,-1 0,0 0,0 0,0 0,8-5,-10 7,0 1,0 0,0-1,0 1,0-1,0 1,0 0,1-1,-2 1,3 0,-2 0,0 0,1 0,-2 0,2 0,-1 0,0 1,0-1,0 1,0-1,1 1,-2-1,1 0,1 1,-2 0,1 0,1-1,0 2,0 1,1 0,-1 0,1 1,1-1,-3 0,1 0,3 7,7 22,-1 2,-1-1,8 62,-3-22,56 336,-66-380,-5-29,0 0,0 1,0-1,0 0,0 0,0 1,0-1,0 0,0 0,0 1,0-1,0 0,0 0,0 0,0 0,0 0,0 0,0 0,1 0,-1 1,0-1,0 0,0 0,0 0,0 1,0-1,0 0,0 0,0 0,0 0,1 0,-1 1,0-1,0 0,0 0,1 0,-1 0,0 0,0 0,0 0,1 0,-1 0,0 0,0 0,0 0,0 0,0 0,0 0,1 0,-1 0,0 0,0 0,0 0,1 0,-1-1,0 1,0 0,0 0,1 0,-1 0,0 0,0-1,0 1,0 0,0 0,0 0,0-1,5-5,-1-2,0 1,1 0,-1-1,-1 0,3-15,-3 13,40-151,22-174,-44 220,-9 55,-7 45,-3 19,-5 32,-12 36,-32 91,-38 73,31-91,36-97,-1-1,4 3,-1-1,-11 97,7 35,-18 356,38-421,-1-23,3 0,24 147,-16-174,-3 1,-4 122,-4-147,1-38,0 0,0-1,0 1,-1 0,1 0,-1-1,0 0,0 1,0 0,-1-1,1 1,-1-1,-3 4,3-5,0 1,-1-1,0 0,0 0,-1 0,1 0,0-1,0 1,0-1,0 1,-1-1,1-1,-1 1,-7 1,-40 3,-1-2,-83-7,65 2,42 0,-1-1,1-1,-44-13,-78-31,117 36,-6-1,1-2,-59-32,79 35,0 1,2-2,0 1,-1-2,3 1,0-2,-14-18,12 14,2-3,-20-38,33 59,1 0,-1-1,0 1,0-1,1 2,0-2,-1 1,1-1,0 1,-1-1,1 1,0-1,0 1,0-1,0 1,0 0,1-3,0 3,-1 1,0 0,1 0,0 0,-1 0,1-1,-1 1,1 0,-1 0,1-1,0 1,-1 0,0 0,1 0,0 0,0 0,-1 0,0 0,1 0,0 1,-1-1,1 0,-1 0,1 1,-1-1,1 0,0 0,-1 1,6 2,1 0,-1 1,-1 0,0 0,0 0,0 0,6 7,20 32,-1 3,-2 1,36 79,-30-55,-6-13,-16-29,2-2,20 32,-29-53,-1 0,2 0,-1 0,1-1,-1-1,2 2,0-3,-1 1,1 0,-1-1,2 1,0-1,-2 0,9 2,16 1,-1 0,42 3,10 2,24 8,158 11,-231-28,1 1,0 3,-1 0,-1 1,1 0,-1 4,-1 0,0 3,0 0,-3 0,49 34,-48-28,-3-2,26 23,-43-34,-1 2,0 0,0 1,0 0,-2 0,7 12,-4 0,-1 0,-1 0,-2 1,0 1,4 45,-7-46,-1-11,-1 0,0 0,-2 0,1-1,-2 1,1 0,-2 0,-6 17,1 0,-1 10,10-32,-2 0,1 0,-1 0,0 0,0 0,-1 0,0-1,-4 7,6-13,1 1,0 0,-1 0,1-1,0 1,0-1,-1 1,0 0,1-1,-1 0,1 1,0-1,-1 1,0 0,0-1,1 0,0 0,-1 0,0 1,-1-1,2 0,-1 1,0-1,0 0,1 0,-1 0,0 0,0 0,1 0,-1 0,0 0,0-1,-1 0,1 1,0-2,0 1,0 0,0 0,-1 0,2-1,-1 1,0-1,0 1,1-1,-1 1,-1-2,-1-8,0 1,1-1,-3-13,2-51,1 38,-8-54,6 69,0-2,0 0,-3 1,-1 0,-9-24,12 43,4 11,2 15,14 49,28 71,-10-41,-18-60,1-1,23 41,-9-21,-5-12,2-3,1-1,68 81,126 102,-181-184,69 93,-33-34,15 6,-83-95,1 0,0-1,2 0,-1-2,1 1,1-1,0 0,1-1,-1 0,1-2,27 11,171 55,-195-67,-1 0,-1 0,-1 0,2 1,19 12,-31-15,0-1,0 1,0 0,0-1,0 2,-1-1,0 0,0 1,0-1,-1 1,0 0,0-1,0 2,-1-2,1 1,-1 0,1 10,1 90,-3-70,5 49,-1-65,1 1,0 1,1-2,1 0,15 28,58 84,-77-127,81 107,-31-43,28 27,-24-31,-20-22,0-2,70 53,-74-70,1 0,2-1,0-3,0-2,58 20,-55-23,85 30,-109-38,0 0,17 8,22 11,-42-21,47 15,120 24,15-10,103 13,-9-16,-274-28,1 1,0 1,-1 0,23 10,29 8,-11-11,-24-6,-1 2,49 18,90 29,-45-15,-95-31,-1 3,0 2,-1 0,-1 1,26 18,195 119,-196-119,-38-22,0-1,0-1,0 0,2-1,-2-1,22 7,-47-20,-212-132,171 109,0 4,-88-31,16 25,7 0,86 21,26 7,-2 1,1 1,0-1,-1 2,-12-4,-30-2,0-2,-89-29,39 9,65 19,-151-34,147 37,-1 2,-75-2,-122 10,234-3,0 0,-1 0,1 0,0 1,0-1,0 0,0 2,0-1,0-1,0 2,1-1,-7 3,8-3,0 0,1 0,-1 1,0-2,0 2,1-1,-1 0,0 1,1-1,-1 1,1-2,0 2,0-1,0 1,0-1,-1 1,2-1,-1 0,0 1,0-1,0 1,0-1,0 0,1-1,-1 2,1-1,0 1,-1-1,1 0,1 2,3 4,0 0,-1-1,1 0,1 0,-1 0,1 0,1 0,-1-2,1 0,-1 1,11 4,13 7,42 14,-70-30,131 46,163 32,-251-66,64 10,40 12,-29-2,117 39,-161-41,3-5,0-2,115 17,-171-37,77 12,120 31,-144-25,1-3,2-4,0-4,125 3,-164-11,1 2,51 12,-51-9,82 7,40-16,-70 0,129 13,-96 14,-11 0,330 25,-266-29,127 3,637-25,-934 1,0 0,0-1,0 0,0 0,0-2,11-1,-15 3,-1-2,1 1,0-1,-1 1,1-1,0-1,-2 1,1-1,0 1,0-1,-1 0,3-5,107-125,-52 58,-49 63,-2-1,1 1,2 0,0 0,0 1,1 2,1 0,0 0,0 0,29-12,-37 19,0 1,1-1,-2 0,0-1,2-1,-2 1,0-1,0 0,-1 0,1 0,0-1,-2 0,2 0,4-10,4-12,-8 18,-2-1,1 1,-1 0,-1 0,1-1,-2-1,3-12,-4-11,-4-2,1 0,-2 2,-14-55,1 3,-13-62,-10-69,40 194,0 1,2-2,0 1,3 0,-1 0,2 1,9-23,-3 8,7-51,-19 86,1-32,-1 35,0-1,0 0,0 0,-1 1,1-1,0 0,0 0,0 1,-1-1,1 0,-1 0,1 1,-1-1,1 0,0 0,-1 1,0-1,0 1,1-1,-1 0,0 1,0 0,1 0,-1-1,0 1,0-1,1 1,-1-1,0 1,0 0,1 0,-1 0,0 0,0 0,0 0,0 0,-1 0,-9 3,1-1,1 1,-1 1,1-1,0 1,0 0,-10 8,-19 8,-29 8,-1-5,0-2,-3-3,-140 19,209-37,-19 4,1-2,-40-1,59-1,0 0,0 0,0 0,0 0,0 0,0 0,0 0,-1-1,2 1,-1-1,-1 1,2-1,-1 1,0 0,0-1,0 0,0 0,0 1,1-1,-1 0,-1 0,2 1,-1-1,0-1,1 0,-1 1,1-1,-1 1,1-2,0 2,0-1,0 1,0-1,1 1,-1-1,0 1,1-1,0 0,0-1,5-7,-1-1,1 2,11-18,-8 17,-9 9,1 1,0-1,0 0,-1 0,0 1,0-2,1 1,-1 1,1-1,-1 0,0 0,0 0,0 0,1 0,-1 0,0 0,-1 0,1 0,0 0,0 0,0 0,-1 0,1 0,-1 1,1-1,0-1,0 2,-1-1,0 0,1 0,-1 1,1-1,-1 0,0 0,0 1,1 0,-1-1,0 0,0 0,-2 1,-3-3,-1 0,1 0,-1 1,-14-2,9 1,-205-46,-382-106,581 149,-59-22,70 25,1 0,1 0,0-1,0 1,0-1,0-1,-1 1,2-1,0 1,-3-6,4 7,2-1,-1-1,1 2,0-2,0 1,1 0,-1-1,0 1,1-1,0 1,0 0,1 0,0-1,-1 2,1-1,3-8,2-6,1 1,13-25,-12 28,1 1,1 0,0 1,1 0,-1 0,17-12,81-55,-92 67,141-91,-131 90,0 0,1 1,-1 2,48-13,41-1,1 5,161-7,-250 23,0-1,-2-1,1-2,0 0,27-13,11-3,-30 14,-7 2,37-17,-58 21,0 0,0 0,-1 0,0 0,1-1,0 0,-2 0,1 0,-1 0,1-2,5-6,-7 7,-2 1,1 1,-1-2,0 1,0 0,0 0,0 0,-1 0,1-1,-1 2,-1-1,1 0,-1-1,0 1,-1-7,-3-6,-2 0,-10-21,11 23,-71-168,70 158,-2 2,-1 0,-1-1,-1 3,-1-2,-17-21,23 36,1 1,-2-2,1 3,0-2,-2 1,0 2,1-1,0 1,-1 0,-1 0,0 0,0 1,1 1,-2 0,1 0,0 1,-1 0,-10 0,-127-1,-258 31,201-9,171-18,27-2,0 1,-2 0,2 1,0-1,0 1,-15 3,22-4,-1 0,1 0,0 1,0-1,0 0,-1 0,1 0,0 0,0 0,-1 0,1 1,0-1,0 0,0 0,0 0,0 0,0 1,0-1,0 0,0 0,0 0,0 0,-1 0,1 0,0 0,0 1,0-1,0 0,0 0,0 1,0-1,0 0,0 1,0-1,0 0,0 0,0 0,0 0,0 0,0 0,1 0,-1 1,0-1,0 0,0 0,0 1,0-1,0 0,0 0,0 1,16 8,18 3,92 19,-80-23,-1 3,60 23,-83-23,0 0,-1 2,28 22,-22-16,-19-13,-1 0,-1 1,2-1,-1 1,-1 1,0-1,6 9,-10-13,-1-2,0 1,0 0,0 0,0 0,0 0,-1 0,1 0,-1 1,1-2,-1 1,1 1,-1-1,0 0,0 0,0 1,-1-1,1 0,-1 0,1 0,-1 0,1 0,-1 0,0 0,0 0,0 0,-1 0,2 0,-2-1,0 1,0-1,1 0,-1 1,1-1,-1 1,0-1,-3 2,-5 2,-2-1,2 1,-1-1,-2-1,2 0,0-1,-1-1,-13 2,-98-3,91-5,31 5,1 1,0-1,-1 0,1 0,0 0,0 0,0 0,0 0,-1 0,1 0,0 0,-1 0,1 0,0 0,-1-1,1 1,0 0,0 0,0 0,0 0,0 0,-1-1,1 1,0 0,0 0,-1 0,1 0,0 0,0 0,0-1,-1 1,1 0,0 0,0-1,0 1,0 0,0-1,0 1,0 0,0 0,0 0,0 0,0-1,0 1,0 0,0-1,0 1,0 0,0-1,0 1,0 0,0 0,0 0,0 0,0 0,0-1,1 1,-1 0,0-1,0 1,0 0,1 0,-1-1,0 1,0 0,1 0,-1 0,0 0,24-10,-20 8,74-22,1 1,2 5,155-17,-225 35,-1-1,0 1,1 0,0 1,-1 0,18 5,-26-6,-1 1,2 0,-2-1,1 1,0 0,1 0,-1 0,-1 0,1 0,0 1,-1-1,1 0,-1 0,0 0,1 1,-1 0,0-1,0 1,0 0,0 0,0-1,-1 1,1 1,0-2,0 1,-1 1,0-2,0 1,0 1,0-2,0 1,0 1,0-1,0-1,0 2,-1-1,1-1,-2 5,-1 3,-1-1,-1 1,1 1,-1-1,-2-1,2 1,-2-1,1 0,0-1,-10 8,-13 9,-45 29,27-20,46-32,0-1,-1 1,2 0,-2-1,1 1,1 0,-2-1,1 1,1 1,-1-2,-2 2,3-1,-1 0,0 0,1 0,-1 1,1-1,0 0,-1 1,0 1,13 5,15-1,105 9,708 77,-806-89,7-1,2 3,-2 1,41 12,-78-17,0-1,1 1,-1 0,-1 0,1 0,0 0,5 4,-8-5,-1-1,0 0,1 1,0 0,0 0,-1-1,0 1,1 0,-1 0,1-1,-1 2,1-1,-1-1,0 1,0 0,0 0,0 0,0 0,0 0,0-1,0 2,0-1,0 1,-2 1,0 1,0-1,-1 0,1 0,0 0,-1 0,0 0,0-1,0 0,0 0,-1 1,0-1,0-1,-6 5,-38 14,-2-1,1-2,-71 15,95-26,-707 147,-19-36,526-83,131-20,-171 20,243-36,44-5,24-2,-1 2,1 2,74-1,-114 7,-1-1,-1 1,2-1,0 1,-2 0,2 1,-2-1,1 1,-1 0,1 0,6 4,-9-4,1-1,-2 1,1 0,0 0,-1 0,1 1,-1-2,1 1,-1 1,0 0,1-1,-2 0,1 0,0 1,0 0,-1 0,0-2,1 2,-1-1,0 1,0-1,-1 6,-11 28,10-32,1-1,-1 0,1 0,-1 1,1 0,1-1,-1 1,0 0,0 0,1-1,0 9,1-12,-1 2,1-1,0 0,-1 0,0 0,1-1,0 2,0-1,-1-1,1 1,1 0,-2 0,1-1,0 1,0 0,0 0,1-1,-2 0,1 1,1-1,-2 1,2-1,-1 0,0 1,1-1,-2 0,3 0,41-3,137-28,-69 9,1030-164,-1052 174,-86 11,-2 1,1 0,-1 0,1 0,-1 0,1 0,0 0,0 0,0 1,-1 0,4 0,-6 0,0-1,1 0,-1 1,0-1,0 1,0-1,0 0,0 0,2 1,-2-1,0 1,0-1,0 1,0-1,1 0,-1 0,0 1,0-1,0 1,0-1,0 1,-1-1,1 0,0 1,0-1,0 1,0-1,0 1,-2-1,2 0,0 0,0 0,0 1,0-1,-1 1,1-1,0 1,-1-1,0 0,-5 7,-2 1,0-2,-16 11,19-14,-30 17,-2-1,0-1,-1-2,-1-3,-66 18,66-23,-41 4,-18 2,98-11,10 0,21 3,346 36,-245-31,-111-9,63 8,-76-9,1 1,-1 0,0 0,-1 1,2 0,13 8,-22-10,1-1,0 1,0 0,0-1,0 0,0 1,-1 0,1 0,0-1,0 1,-1 0,0 0,1 0,0 0,1 0,-2 0,0 0,0 0,1 0,-1 0,0 0,1 0,-1 0,0 0,0-1,0 1,0 0,0 0,-1 1,1-2,0 1,0 1,-1-2,1 1,0 1,0-2,-2 1,0 1,-1 3,0-1,-1 1,0-1,0 0,-1 0,-6 3,-5 5,-2-1,0-1,-38 16,-65 15,97-33,-843 237,840-238,-25 7,1-2,-76 7,121-18,0-1,-1 0,1 0,0-1,0 1,0-2,0 1,-1-1,-6-2,11 3,1 0,-1 0,1 1,0-1,0-1,-1 2,1-2,0 1,0 0,0 0,0 0,0-1,0 1,-1 0,1-1,0 1,1-1,0 1,-1-1,1 1,-1-1,1 1,-1-1,1 1,0-1,0 0,0 1,0-1,1 1,-1-1,0 1,1-1,0 2,-1-2,0 1,1-1,2-2,1-3,1-1,0 1,0 0,0 0,1 1,1 0,-1 0,1 1,0-1,0 2,1-1,0 0,14-5,8-3,1 1,46-10,-64 19,1 0,0 0,1 2,-2-1,17 2,-26 0,-1 0,1 0,-1 1,0 0,1 0,-1-1,0 2,0-1,-1 0,1 1,0-1,4 4,-5-4,-1 1,1-1,-1 1,0 0,0-1,0 0,0 1,0 0,0 0,0 0,0 0,-1 0,0 0,1 0,-1 1,0-2,0 1,0 1,0-1,-1 3,1 1,-2 0,1 0,-1 0,1 0,-2-1,0 0,1 1,-8 9,0 0,-25 25,8-14,0-2,-1-1,0-1,-3-1,0-2,-40 19,28-18,0-2,-3-2,0-1,-61 10,93-22,1 0,0 0,-1-2,1 1,0-2,-2 0,2-1,-1-1,-21-4,33 6,0 0,0-1,1 0,-1 0,0 1,1-1,-1 0,1 0,-1 0,1-1,-1 2,1-2,0 1,-1-1,2 1,-2-1,1 1,-2-2,2 1,1 1,0-1,0 0,0 1,0-1,0 1,0-1,0 1,0-1,0 1,0-1,1 1,1-1,-2 1,1-1,-1 1,3-3,0-2,3-1,-2 1,1 0,1 1,1 0,-2 0,14-8,10-4,1 2,0 0,1 4,1-1,-2 2,46-8,1 3,124-5,-199 19,169-4,-148 6,2 1,0 1,-1 1,43 11,-63-13,3-1,-4 1,2 0,-1 0,1 0,-1 1,-1 0,1 0,0 0,1 0,-2 0,0 1,0 0,0 0,0-1,3 7,-4-5,-1-2,1 1,-1 0,0 0,0 1,-1-1,1 0,-1 0,0 1,0-1,-1 1,1-1,-1 0,0 1,0-2,-1 2,-2 4,-1 0,0 1,0-1,-1-1,-1 1,0-1,0 0,0-1,-1-1,-1 2,2-2,-2 0,-17 9,-5 1,-1-2,-56 19,-38 2,-216 36,290-65,52-6,-1 0,1 0,0 0,0 1,0-1,-1 0,1 0,0 0,-1 0,1 0,-1 0,1 0,0 0,0 0,-1 0,1 0,0 0,-1 0,1 0,-1-1,1 1,0 0,0 0,0 0,-1 0,1 0,0 0,-1 0,1-1,0 1,-1 0,1-1,0 1,0 0,0-1,0 1,0 0,0 0,0 0,-1-1,1 1,0-1,0 1,0 0,0-1,0 1,0 0,0 0,0-1,0 1,0 0,0-1,0 1,0-1,0 1,1 0,-1 0,0 0,0-1,0 1,0-1,0 1,1-1,15-14,-15 15,23-18,0 1,1 2,1 1,2 0,35-12,-10 7,107-21,-106 29,2 2,82 0,-133 8,1 1,-1 0,1 1,0-1,-1 1,0 1,1-1,-1 1,9 3,-11-4,-1 2,1-2,-1 1,1 1,-1-1,1 0,-1 1,-1-1,2 1,-2 0,1 0,0 0,-1 0,0 0,2 0,-1 4,4 21,-2 2,0-1,-2 1,-1-1,-5 47,2-30,2-26,-1 23,-11 66,10-98,0 0,-1-1,0 0,0 0,-2 0,1 0,-1 0,0-1,-2 0,1-1,-11 14,-3-8,20-14,-1 0,1 0,-1 0,1 0,0 0,-1 0,1 0,-1 0,0 0,1 0,0 0,0 0,-1 0,0 0,1 0,-1 0,1-1,0 1,0 0,-1 0,1-1,-1 1,1-1,-1 1,1 0,0 0,-1-3,0 2,0-1,1 0,-1 0,1 0,-1 0,1 0,0 0,-1 0,1 0,1 0,-1 0,0 0,1 0,-1 0,1 1,0-5,8-20,2-1,1 2,1 0,0 0,21-24,95-115,-118 151,17-22,1 2,2 0,1 3,60-45,-88 72,1 0,-2 1,2 0,-1-1,1 1,-1 1,2-1,-2 1,9-2,-12 3,0 0,1 0,-1 0,1 0,-1 0,1 0,-1 1,0-1,1 1,-1 0,1-1,-1 0,1 1,-1 0,0 0,0 0,0 0,0 0,1-1,-2 2,1-1,0 0,0 0,-1 0,1 0,0 1,0-1,-1 0,0 0,1 1,-1-1,1 1,-1-1,1 3,-1 4,1 0,-1-1,0 1,-1 1,1-2,-1 1,-1 1,1-2,-1 1,-1-1,0 0,-7 11,-3 9,-1-3,-21 26,33-47,-27 30,11-22,17-11,1 0,-1 0,0 0,1 0,-1 0,1 0,-1 0,0 0,1 0,-1-1,1 1,-1 0,0-1,1 1,0 0,-1-1,0 1,1 0,-1 0,1-1,0 1,-1-1,1 1,-1-1,1 1,-1 0,1-2,-3-5,0 0,1 0,1 0,-3 0,4 0,-2 0,1-1,1-9,0 7,-2-25,3-40,0 64,-1-1,3 1,0 1,-1-1,1-1,1 1,9-18,-11 26,0 0,0-1,1 1,1 0,-1 0,0 0,0 0,0 1,0 0,0 0,1-1,-1 1,1 1,1-2,-2 2,1-1,1 2,-2-1,6-1,-6 2,0 0,0-1,1 1,-1 1,0-1,0 0,0 0,1 1,-1 0,0 0,0 0,0 1,-1-1,2 1,-1-1,0 1,0-1,-1 1,1 1,-1-1,0 0,1 0,-2 1,4 4,3 5,-1-1,-2 1,0 1,0 0,3 14,13 73,-9-30,-5-49,5 33,-1 1,-3-1,2 62,-10-108,-1 0,1-1,-2 2,1-2,-1 1,-1-2,0 2,1-1,-2 0,1 0,-1 0,0 0,0-1,-1 1,-1-1,1-1,0 0,-1 1,-9 6,5-6,1 0,0-1,-2 0,1-1,0 0,1 0,-3-1,2 0,0-1,-2-1,2 0,-1 0,-21-1,27-1,-1 0,1 1,0-2,-1 0,2 0,-1 0,0 0,1 0,-1-1,0 0,1 0,0 0,0-1,1 1,-1-1,0 0,1 0,-1-1,1 2,0-2,1 1,-4-10,-2-4,2 0,-1 0,1 0,-3-33,7 47,-8-79,10 73,0 0,0 1,0-1,1 1,1 1,3-16,-4 22,-1 0,1 0,0 0,0 1,-1-1,2 0,-1 0,0 1,0-1,0 1,3-3,-3 4,0-1,-1 1,1 0,0-1,0 1,-1 0,1-1,0 1,1 0,-2 0,1-1,0 1,0 0,-1 0,1 0,0 0,0 0,-1 1,1-1,1 1,1 0,-1 0,0 1,0-1,0 1,0-1,0 1,0 0,-1-1,2 2,-2-2,1 1,-2 1,3-1,-2 0,0 0,1 4,5 13,-2-1,0 1,-1 0,-1 0,0 0,-3 1,1-1,-2 0,1 0,-3 1,0-3,-6 26,6-35,0 1,-1-1,0 0,-1 0,-1 0,2 0,-2-1,1 1,-2-1,0-1,-9 8,5-5,-1-1,0-1,-1 0,-1 0,1-1,-23 6,-2-2,-2-2,0-1,1-2,-55 0,30-4,1-2,0-4,0-1,1-3,0-3,-78-26,119 32,3-2,-1-1,1 0,-1 0,2-2,0-1,0 0,-18-18,23 18,2 0,-1 0,0-2,2 2,1-3,0 1,-1-1,3 0,0 1,-6-27,6 17,1-1,1 0,2 0,0 0,2-1,2 2,5-43,-3 60,-2-1,0 1,1-1,0 2,0-2,1 2,0 0,0-1,1 1,1-1,7-8,-4 7,2 0,0 1,-2 0,3 1,-1 0,19-9,7 3,1 1,0 2,68-9,-51 12,1 1,0 4,-2 1,2 3,-2 1,1 4,1 1,76 25,-113-28,-1 0,1 1,-2 2,1 0,21 13,-36-19,2 0,-1 0,0 0,0 1,-1-1,0 0,1 1,-2 1,1-2,0 2,-1-1,1 1,-2-2,1 2,0-1,-1 1,1 0,-1 0,0 0,-1-1,1 2,-1-2,0 1,-1 1,0 4,-2-3,0 2,0-2,0 1,0-1,-1 0,0 0,0 0,-1 0,-1-1,1 0,-1 0,-11 9,-1 0,-1-2,-1-1,-31 16,4-6,0-4,-2-1,1-2,-1-1,-58 5,-256 17,151-30,163-8,0-1,-61-13,105 15,-9-2,0 0,0-1,-21-8,32 11,0-1,0 1,-1-1,0 0,1-1,1 1,-1 0,0 0,0-1,1 0,0 0,0 0,-1 0,1 0,1-1,-1 1,1-1,-3-4,2 0,1 0,0 1,0-1,1-1,0 1,0 1,1-2,0 1,1 0,0 1,1-1,0 1,4-11,2-1,1 1,1-1,1 1,16-17,-7 10,2 1,1 2,0 1,2 0,43-26,-28 23,3 2,-1 1,61-18,-24 14,1 4,2 5,0 1,92-3,-83 14,-1 3,0 4,101 16,-134-9,1 1,-1 2,-2 4,0 2,97 46,-133-54,-1 0,0 0,-2 2,2 1,-3 0,1 1,27 31,-40-39,1-1,-1 1,1-1,-1 0,-1 2,0-1,0 0,0 1,-1-1,-1 1,1 0,-1-2,0 2,-1 0,1 0,-2 0,1-1,-1 2,0-2,-1 1,0-2,0 2,-1-1,-5 12,0-7,1-1,-1-1,0 2,-1-2,-1 0,1 0,-19 11,0-1,-61 33,29-23,-2-3,0-3,-2-2,-109 21,35-17,-171 7,211-25,-1-5,2-3,-122-17,205 16,-1-2,1 0,0 0,0-1,-21-9,30 10,0 0,0 0,0 0,1-1,-2 0,3 0,-2 1,1-2,1 1,-1-1,1 1,0 0,0-1,1 0,-6-11,3 2,2 0,0 1,1-1,0-1,1-27,10-77,-3 65,-4 34,-1 1,2 0,2-1,0 2,12-33,-14 44,0 1,0 0,3 0,-2 0,0 0,1 0,0 0,0 1,0 1,2-2,-1 2,0-1,0 3,0-2,2 0,-1 1,0 0,10-3,-9 5,-2-2,1 2,0 0,0 0,0 1,0 0,0 0,10 0,-16 1,1-1,-1 0,1 1,0 0,-1-1,1 0,-1 1,1 0,-1 0,1 0,-1 0,1 0,-1 0,0 0,1 0,-2 0,2 1,-1-1,-1 1,2-1,-1 1,-1-1,1 1,0-1,0 1,-1-1,0 0,0 0,2 1,-2 0,0-1,0 1,0 0,0 0,0-1,0 1,-2 2,0 6,-1-1,0 0,-1-1,1 1,-2-2,1 2,-2-1,0 0,1 0,-1-2,-1 2,-10 6,-7 11,-4-1,0-3,-1 0,-1-1,0-2,-1-1,-2-1,-36 13,3-7,-1-2,-1-2,-93 10,46-14,0-5,-202-11,164-10,-238-50,383 60,-219-52,194 43,2-1,-1-1,0-1,-45-30,69 40,0-1,2-1,-1 0,-1 0,1-1,1 0,1 0,-1 0,2-1,-3 0,3 2,-4-14,3 7,2 1,0 0,1 1,0-2,1 0,0 0,1 1,2-13,12-88,-7 70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25T15:14:54.971"/>
    </inkml:context>
    <inkml:brush xml:id="br0">
      <inkml:brushProperty name="width" value="0.3" units="cm"/>
      <inkml:brushProperty name="height" value="0.6" units="cm"/>
      <inkml:brushProperty name="color" value="#FF8517"/>
      <inkml:brushProperty name="tip" value="rectangle"/>
      <inkml:brushProperty name="rasterOp" value="maskPen"/>
      <inkml:brushProperty name="ignorePressure" value="1"/>
    </inkml:brush>
  </inkml:definitions>
  <inkml:trace contextRef="#ctx0" brushRef="#br0">1759 8,'3'0,"0"0,0 1,1 0,-2 0,1 0,0 0,-1 0,0 1,1-1,0 0,-1 1,0 0,0-1,1 2,-1-1,-1 0,3 0,-3 0,1 0,1 3,6 9,-1 0,9 21,-10-19,12 20,2-3,3 2,25 29,-20-29,41 70,-8 30,-47-96,3-1,41 69,111 109,-32-45,-66-83,138 131,-188-200,0 0,2-2,0 0,-1-1,3-1,0-3,1 1,-1-2,2 0,35 8,-5-8,-1-1,2-2,1-2,62-3,-29-3,195-5,-285 5,0 0,0 0,0-1,0 1,1 0,-1-1,-1 0,1 0,0 0,0-1,0 1,-1 0,0-1,1 0,-1 1,1-1,-1 0,0 0,1 0,-1-1,-1 1,1 1,2-4,-2-1,0 0,0-1,-1 1,1-1,-2 0,1 1,0 0,-1-1,-1-7,-5-166,5 170,-1 0,0-2,0 2,-1-1,0 1,-3 0,2 1,-1-1,0 0,0 1,-1 0,-1 0,-1 0,1 2,0-1,-1 0,-2 1,2 0,-18-10,1 0,16 11,1 0,0 0,-1 1,-1 1,1-1,0 1,0 0,-2 1,1 0,-15-2,-26 1,-84 5,66 2,193-3,144-1,-250-1,-1-1,0 0,26-9,-24 6,0 1,21-4,-18 6,-20 3,-5 0,-37 4,-116 25,-14 1,-29-11,-2-9,-267-21,223-14,201 16,1 0,0-2,-60-25,95 33,-1 0,2-1,0-1,-1 1,2 0,-2-1,2 0,-9-9,13 11,-1-1,0-1,0 2,0-2,1 1,0-1,1 1,-1-1,1 1,0-1,0 0,1 1,-1-2,1 2,0-7,1-36,3 0,20-89,-12 96,-7 25,0 0,-2 0,0-1,2-22,-7-205,1 229,-1-1,-1 0,0 0,-1 0,-1 1,1-1,-12-21,11 28,-1-1,0 1,0-1,0 2,-1-2,1 2,-3-1,2 2,-2 0,1 0,-1 0,-10-5,-127-59,156 85,14 12,51 55,16 18,107 148,-166-207,1-1,3-3,51 46,-52-52,45 38,-41-37,59 62,-58-48,3-4,1-1,3-1,1-3,2-1,1-3,2-2,2-2,0-3,74 25,22-1,3-7,195 30,-35-33,388-1,-564-42,-118 0,1 1,-1-2,0-1,30-12,-27 8,10-4,52-27,-67 29,28-25,-33 25,-1 0,0 2,3 0,17-10,-6 9,-17 7,-1 0,0 0,-1-1,2-1,-2 1,0-1,0 0,0 0,12-12,-19 16,0 0,1 0,-1 1,0 0,1-1,-1 0,0 1,0 0,0-1,0 0,0 0,0 1,0-1,0 0,0 0,0 1,0-1,-1 0,1 0,0 1,-1 0,1-1,0 0,0 0,-1 1,1 0,-1-1,1 0,-1 0,1 1,-1 0,1-1,-1 1,0-1,1 1,-1-1,1 1,-1 0,0 0,1 0,-1 0,0-1,0 1,0 0,-39-9,39 9,-69-7,-2 3,-77 6,50 0,-648 38,725-37,43-1,695 0,-362-4,698 2,-1038 0,42 2,-52-1,-1-1,0 1,-1-1,1 1,-1 0,0 0,1 0,0 0,-1 0,0 1,0-1,1 1,-1 0,1 0,-1-1,3 5,-4-5,-1 0,0 0,0 0,1 0,-1-1,0 2,0-1,1-1,-1 2,0-1,0-1,0 2,0-1,0-1,-1 2,1-1,0-1,-1 1,1 1,0-2,0 1,-1 0,1 0,-1 0,0 0,1 0,0-1,-1 1,0 0,0 0,1-1,-1 0,0 1,0-1,-1 1,1-1,-1 1,-41 19,41-20,-32 11,1-2,-1-2,-61 7,-113-5,159-9,-1300 6,691-10,138 4,647 5,-73-1,152 9,85 8,86 11,1520 150,-1469-142,-65-11,-74-7,65 3,-276-18,-52 0,-29-4,-12 2,-697 152,-8-58,444-72,220-27,50-2,15-2,66-6,103 0,1260-10,-1408 20,138 2,-154-2,0 0,23 6,-37-7,1 1,-1 0,0 0,0 0,0 0,0 0,0 0,0 0,1 0,-1 0,0 0,0 0,0 1,1-1,-1 0,0 0,0 0,1 0,-1 0,0 0,0 0,0 0,0 0,0 0,0 0,0 0,0 1,0-1,1 0,-1 0,0 0,0 1,0-1,0 0,0 0,0 0,0 1,0-1,0 0,0 0,0 0,0 0,0 0,0 0,0 1,0-1,0 0,0 0,0 1,0-1,0 0,0 0,0 1,0-1,0 0,-1 0,1 0,0 0,0 0,0 0,0 0,0 0,0 0,0 1,-34 10,-308 53,55-27,-744 30,5-55,997-12,-33-1,57 1,7-1,26-1,203-12,915-38,-1018 56,-119-3,0-1,0 2,-2-1,11 4,-18-4,1-1,0 0,0 0,-1 0,0 0,1 1,0-1,-1 0,1 0,-1 0,0 1,1-1,-1 0,1 1,-1-1,2 1,-2 0,0-1,0 0,0 1,1 0,-1-1,0 1,1 0,-2 1,1-2,-1 2,1-1,0 0,-2 0,2 0,-1 0,0 0,1 0,-1-1,0 2,0-1,0-1,0 1,0 0,1 0,-2-1,1 1,-13 7,0 0,1-1,-1-1,-21 6,-72 18,82-23,-540 88,315-59,222-31,26-4,7-1,50-2,1094-38,-1050 44,-96-4,0 0,0 0,0 1,0 0,1-1,-1 1,0 0,-1 0,1 0,4 3,-7-4,0 1,1-1,-1 0,0 0,0 0,0 0,0 1,0-1,0 0,0 1,1-1,-1 0,0 1,0-1,0 0,0 0,0 0,-1 0,1 1,0-1,0 0,0 1,0-1,0 0,0 1,-1-1,1 0,0 0,0 0,0 0,0 0,0 1,0-1,0 0,-1 0,1 1,-21 10,-18 3,1-2,-2-3,-56 8,42-7,-775 105,215-35,559-69,55-11,0 0,0 0,1 0,-1 0,0 0,0 0,0 0,0 0,0 0,1 0,-1 0,0 0,0 0,0 0,0 0,0 0,0 1,0-1,0 0,0 0,0 0,0 0,0 0,0 0,1 0,-1 0,0 1,0-1,0 0,0 0,0 0,0 0,0 0,0 1,0-1,0 0,0 0,0 0,0 0,0 0,0 0,0 0,0 0,0 0,0 0,0 0,0 1,0-1,0 0,0 0,0 0,0 0,0 0,0 1,0-1,0 0,-1 0,35 4,535-1,-122-3,-107 19,-331-18,70 13,-72-13,-1 1,-1 0,1 0,-1 1,1 0,1 0,-2 0,0 0,6 6,-11-9,1 0,1 1,-2 1,1-2,0 1,0 0,-1 0,0-1,1 2,0-1,-1-1,1 2,-1-1,0 0,1 0,-1 0,0-1,0 2,1-2,-1 2,0-1,0 0,-1 0,1 0,0 0,0 1,-1-2,1 2,0-1,-1 2,-1 0,-1 0,1 0,-1 0,1 0,-1 0,0-1,0 0,-7 4,-17 11,-2-3,0 0,-2-2,-47 14,-63 12,-196 29,-155-7,-159-18,802-54,934-7,-1063 20,-3-2,0 1,0 1,1 1,-2 1,36 9,-53-12,0 0,0 0,0 0,0 0,-1 0,1 0,0 1,0-1,-1 0,0 1,1 0,0-1,0 0,-1 0,1 1,-1 0,1 0,0-1,-1 0,0 1,1 0,-1-1,1 0,-1 1,1 0,-1 0,0-1,0 1,0 0,0 0,0-1,0 1,0 0,0 1,0 0,-2 0,1 0,0 0,-1-1,1 1,-1 0,1-1,-1 1,0-1,1 0,-2 1,-1 0,-17 8,1 0,-2-2,0-1,1 0,-2-1,-45 6,22-4,-539 80,-10-23,215-25,322-31,122-7,132-5,120-2,98-1,-402 6,2503-10,-2481 10,191 8,-211-6,-23 1,-170 3,112-6,-1646 4,1197-5,429 0,66-3,21 4,0 0,0 0,0 0,0-1,0 1,-1 0,1 0,0 0,0 0,0 0,0 0,0 0,0 0,-1 0,1 0,0 0,0 0,0 0,0 0,0 0,0-1,0 1,0 0,0 0,0 0,0 0,0-1,0 1,0 0,0 0,0 0,0 0,0-1,0 1,0 0,0 0,0 0,0 0,0 0,0 0,0 0,0 0,1 0,-1 0,0 0,0 0,0 0,0-1,0 1,0 0,1 0,-1 0,0 0,0 0,0 0,0 0,0 0,0 0,0 0,0 0,35-12,19 1,90-7,-87 12,165-20,387-37,-6 32,-559 33,-44-2,0 0,0 0,0 0,0 0,-1 0,1 0,0 0,0 0,0 0,0 0,0 0,0 0,-1 0,1 0,0 0,0 0,0 0,0 0,0 1,0-1,0 0,0 0,0 0,0 0,0 0,0 0,0 0,0 0,0 0,0 0,0 0,0 0,0 0,0 0,0 0,0 0,0 1,0-1,0 0,0 0,0 0,0 0,0 0,0 0,0 0,0 1,0-1,0 0,0 0,0 0,0 0,0 0,0 0,0 1,-27 3,-384 36,316-35,-1142 31,1194-35,27 0,0 0,-1-2,1 0,-1 0,1-2,-21-5,37 8,0 0,0 0,0 0,0 0,0 0,0 0,0 0,0 0,-1 0,1 0,0 0,0 0,0-1,0 1,-1 0,1 0,0 0,0 0,0 0,0 0,-2 0,2 0,0 0,0 0,0 0,0 0,0 0,0 0,0-1,0 1,0 0,0 0,0 0,0-1,0 1,0 0,0 0,0 0,0-1,0 1,0 0,0 0,0 0,0 0,0 0,0 0,0 0,0 0,0 0,0-1,0 1,16-4,33-3,1 2,50 2,-46 2,1252-9,-1260 11,18-2,119 16,-178-14,0 0,-1-1,1 2,0-1,0 1,-1-1,1 2,6 2,-10-5,-1 0,0 1,0-1,0 1,1-1,-1 0,0 1,1-1,-1 0,0 0,0 1,1-1,-1 1,0-1,0 1,0-1,0 0,0 1,0-1,0 1,0-1,0 1,0-1,0 0,0 0,0 1,0-1,0 1,0 0,-1-1,1 0,0 0,-1 1,0 1,-1 0,0-1,0 1,0-1,1 1,-2-1,1 1,1-1,-2-1,-2 3,-14 3,0 0,0-1,-27 3,-149 12,-92-6,-88-4,-418-6,-377 10,1005-6,158-7,0-1,1 1,-1 0,-1-1,2 2,-11 4,17-6,0 0,0 0,0 0,0 0,0 1,0-1,0 0,0 1,0-1,0 1,0-1,0 0,0 0,1 0,-1 0,0 0,0 1,0-1,0 0,0 1,0-1,0 0,1 0,-1 1,0-1,0 0,1 0,-1 0,0 0,1 0,-1 0,0 0,0 0,0 0,0 0,1 0,-1 0,0 0,1 0,-1 0,1 0,-1 0,0 0,38 9,436 50,18-29,-323-22,-50-3,-3 0,195 30,-278-26,-33-9,1 0,0 0,-1 0,1 0,-1 0,1 1,0-1,-1 1,0-1,1 1,0-1,0 0,-1 0,0 1,0-1,1 1,-1 0,1-1,-1 0,1 2,-1-1,0-1,-1 0,1 0,-1 1,1 0,0-1,-1 1,1-1,0 0,-1 0,1 1,-1-1,1 0,-1 1,1-1,0 0,-1 1,0-1,1 0,-1 0,1 0,0 0,-2 0,-33 7,-118 5,-167-5,185-7,-796 1,916-1,-35 2,48 0,6 0,30 5,110 16,524 61,209 34,-754-94,-120-24,-1 1,-1 0,2 0,-1-1,0 1,0 0,0 0,0 0,1 1,-2-1,4 3,-5-4,0 1,0-1,0 0,0 1,0-1,0 1,0-1,0 1,0-1,0 0,0 0,-1 0,1 1,0-1,0 1,-1-1,1 1,0-1,-1 0,1 0,0 0,0 0,-1 1,1-1,0 0,-1 0,1 1,-1-1,1 0,0 0,0 0,-1 0,1 1,-2-1,2 0,-1 0,1 0,-15 3,0 0,-21 0,-130 6,-1146-8,1159-6,142 4,-1 0,2 0,-1-1,-1-1,-13-3,25 5,0 1,-1 0,0 0,1-1,-1 1,1 0,0-1,0 1,-1 0,1 0,-1 0,1-1,-1 1,1-1,0 1,0-1,0 1,0 0,-2-1,2 1,0-1,0 1,-1-1,1 1,0 0,0-1,0 0,0 1,0-1,1 0,-1 0,2 0,-2 0,1 0,0 0,0 1,-1-1,1 0,0 0,0 1,-1-1,1 0,1 0,-2 1,1 0,1-1,14-6,2 1,-2 2,34-7,135-13,542-20,4 29,-425 12,-298 3,-24 0,-47 0,-112 1,-78 1,222-2,-676 11,5 28,582-24,96-8,24-7,0 0,0 0,-1 0,1 0,0 1,0-1,0 0,0 0,-1 0,1 0,0 1,0-1,0 0,0 0,0 0,0 0,0 0,0 0,0 0,0 1,0-1,0 0,0 0,0 0,0 1,0-1,0 0,0 0,0 1,0-1,0 0,0 0,0 0,0 0,0 0,0 0,0 0,1 0,-1 0,0 1,0-1,0 0,0 0,0 0,1 0,-1 1,0-1,0 0,0 0,0 0,0 0,0 0,0 0,0 0,1 0,-1 0,0 0,0 0,1 0,-1 0,0 0,1 0,18 4,1 1,27 0,151 16,542 62,1 24,-557-69,-166-34,1 2,-2 0,29 12,-45-18,1 1,-1 0,0-1,0 0,0 1,0 0,-1 0,1 0,0 0,0 0,-1-1,1 2,0-1,0-1,0 3,-1-2,0 0,0 0,0-1,0 0,-1 1,1 0,0 0,0-1,0 0,0 1,0-1,-1 1,1 0,-1-1,1 0,0 1,-1-1,1 1,0-1,-1 1,1-1,-1 0,0 0,1 0,0 1,-2 0,-9 3,0-1,0 0,-1 0,1 0,-19 0,-150 11,-185-8,227-6,-802-3,905 5,33 0,7 0,58 13,-55-14,770 105,-622-87,34 3,246 35,-404-51,32 11,-39-7,-25-10,0 0,0 0,1 1,-1-1,1 0,-1 0,0 0,1 0,-1 1,0-1,0 0,0 1,0-1,0 1,1-1,-1 0,0 0,0 0,0 1,0-1,1 1,-1-1,0 1,0-1,0 0,0 0,0 1,0-1,0 2,-2-1,0 1,0-1,0 0,0 0,1 1,-2-1,1-1,0 2,-1-1,0-1,1 0,0 1,0 0,-4 0,-43 5,-1 0,-59-2,48-2,-769 18,723-14,80 0,26-6,1 0,0 0,0 0,0 0,0 0,-1 0,1 0,0 0,0 0,0 0,0 0,0 0,0 0,0 0,0 0,0 0,0 0,0 0,0 0,-1 1,1-1,0 0,0 0,0 0,0 0,0 1,0-1,0 0,0 0,0 0,0 0,0 1,0-1,0 0,0 0,0 0,0 0,0 0,0 0,0 0,0 0,0 0,0 0,0 1,0-1,0 0,1 0,-1 0,0 0,0 0,0 1,0-1,0 0,0 0,0 0,0 0,0 0,0 0,0 0,0 1,0-1,1 0,-1 0,0 0,0 0,1 0,47 12,553 71,-380-57,553 69,-770-96,1 1,1 0,-2-1,1 0,1 0,-1-1,0 1,-1-1,1 0,0 1,-1-2,1 0,0 1,-1-1,0 0,0-1,-1 1,1 0,-1-1,0 0,6-6,1-4,0-1,0 0,-3 1,14-33,-12 22,-2-1,-1-1,-2 1,2-44,-7-108,0 163,-1 0,0-1,0 2,-2-1,0 0,-1 0,-1 1,0 0,-1 0,0 1,-15-19,11 17,-2 1,0 0,-2 0,0 3,1-1,-2 0,-1 1,2 1,-20-8,-25-8,0 1,-96-24,-132-17,241 56,-808-124,823 130,-5 0,-64-14,99 18,1 0,-1-1,1 1,-1-1,1 1,-1-1,1 1,-1-1,0 0,1 0,-1 1,2-1,-2 0,1 0,0 0,0 0,0 0,0 0,0-1,0 2,1-2,-1 1,-1-2,2 1,0 1,0-1,1 1,-1-1,1 1,-1-1,1 1,-1-1,1 1,0 0,0-1,-1 1,1 0,0 0,0 0,0-1,0 2,2-3,11-7,-2 2,1-1,21-10,-33 19,39-19,2 2,-1 0,47-10,414-89,13 27,-257 52,-215 31,1-1,1 2,-1 1,89 5,-103 7,-29-8,0 0,-1 1,1-1,-1 1,1-1,0 1,-1-1,0 0,1 1,-1 0,1-1,0 1,-1-1,0 1,0-1,0 1,1 0,-1-1,0 1,1 0,-1-1,0 1,-1 2,1-1,-1 0,0 0,0 1,0-1,0 0,0 0,0 0,-1 0,1 0,-1-1,0 1,-1-1,2 0,-1 1,-3 1,-34 24,-1-2,-1-2,-87 35,94-43,-37 13,40-16,0 0,-48 29,78-40,1-1,0 0,-1 1,0-1,1 1,-1-1,1 0,0 0,-1 1,0 0,1-1,-1 1,1-1,0 0,0 1,0 0,-1 0,1-1,0 0,-1 3,9 2,27-2,-29-3,114 10,-108-8,-1 0,0 1,0 0,0 1,0-1,-1 2,0 0,16 9,-24-12,0-1,1 1,-1 0,0 0,0 0,0-1,-1 1,1 0,-1 1,1-1,0 0,0 1,-1 0,0-1,0 1,0-1,-1 1,1 0,-1-1,1 1,-1 0,0 0,0 0,0 0,0 0,-1-1,0 1,1 0,-1-1,0 1,0-1,0 0,0 1,0-1,-2 0,-1 4,-3 5,-1-2,-1 1,-1 0,1-1,0-2,-22 16,-15 6,-4-3,1-1,-2-2,0-3,-93 25,6-13,-145 16,236-41,1-1,0-2,-76-4,95-7,27 7,-1-1,1 1,-2 0,2 0,0 0,0 0,0 0,-1 0,1-1,0 1,-1 0,1-1,0 1,0 0,-1-1,1 1,0 0,0 0,0-1,0 1,0 0,0-1,0 1,0-1,0 1,0 0,0 0,0-1,0 1,0-1,0 1,0-1,1-2,1 1,1 0,-1 0,0 0,1 0,-1 1,0-1,1 1,-1-1,1 1,0 0,3-2,77-30,0 4,116-26,29-10,-178 47,-46 12,-17 2,-43 1,-65 4,42 1,-163 2,-1549 8,1503-19,187 3,-140-23,233 26,1-1,-1 1,-1-2,2 0,-14-5,20 8,1-1,-1 1,1 0,0 0,0 0,0 0,0 0,-1 0,1-1,0 1,-1 0,1 0,0 0,0-1,0 1,-1 0,1 0,0 0,0-1,0 1,0 0,0-1,0 1,0-1,0 1,0 0,0 0,0 0,0-1,0 0,13-8,-2 6,0-1,2 2,-1 0,15-1,132-8,411 23,-1 41,-73 18,-355-34,-137-36,2 0,-3 1,3 0,-2-1,1 2,-1-1,-1 1,2-1,-1 1,6 6,-9-8,-1 0,0-1,0 0,1 0,-1 1,0 0,0-1,0 1,0-1,0 0,0 1,0 0,0-1,0 1,0-1,0 0,-1 1,1 0,0-1,0 1,0-1,-1 0,1 1,0-1,0 1,0-1,-1 1,1-1,-2 0,2 0,-1 0,1 2,-4 0,1 0,-1 0,0 0,1 0,-1-1,-8 2,-45 8,0-2,0-2,-63-2,91-3,-1011 9,1012-12,39 0,59 1,106 9,402 57,-5 33,-342-50,-189-40,60 23,-99-31,1 0,-1 1,0 0,0 0,0 0,0 0,0 0,1 1,2 2,-6-4,0-1,1 0,-1 0,0 1,1-1,-1 1,0 0,0-1,1 0,-1 1,0-1,0 1,0-1,0 0,0 0,0 0,0 1,0 0,0-1,0 1,0-1,-1 0,1 1,0 0,0-1,-1 1,1-1,0 0,-1 1,1-1,0 1,0-1,0 1,-1-1,1 0,-2 1,-5 2,1 1,0-2,-1 1,0-1,-1 1,2-2,-14 2,-227 22,-14-19,206-5,24-1,-97 2,-170-19,233 5,63 12,0 0,0-1,1 0,-1 0,-1 1,2-1,-1 0,1 0,-1 0,1 0,-3-3,4 4,0 0,-1 0,1 0,0-1,0 1,0-1,-1 0,1 1,0 0,0 0,0-1,0 1,0-1,0 1,0-1,0 1,0 0,0 0,0-1,0 1,1-1,-1 0,0 1,0 0,0 0,1 0,-1-1,0 1,1-1,-1 0,3-1,0-1,0 1,1 0,-1-1,1 3,-1-2,8-3,25-6,1 1,-1 2,2 1,63-3,-61 7,-38 3,22-5,-24 5,0 0,1 0,-1 0,0 0,0 0,0 0,0 0,0 0,0 0,0 0,0 0,0 0,0-1,0 1,0 0,0 0,0 0,0 0,0 0,0 0,0 0,1 0,-1 0,0 0,0 0,0 0,0 0,0 0,0 0,0 0,0-1,0 1,0 0,0 0,0 0,0 0,0 0,0 0,0-1,0 1,0 0,0 0,0 0,-1 0,1 0,0 0,0 0,0-1,0 1,0 0,0 0,0 0,0 0,0 0,0 0,0 0,0 0,0 0,-16-5,-150-28,128 27,-164-26,-590-107,7-45,702 161,-475-157,544 174,-56-27,65 31,1 0,0-1,0 1,0-2,1 1,-1 0,1 0,-1-1,0 1,2-1,-4-6,5 9,1 1,-1-1,1 0,0 0,0 1,0-1,-1-1,1 2,0-1,0 0,0 0,0 0,0 0,0 0,0 1,0-2,1 1,-1 1,0-1,0 0,0 0,1 0,-1 0,1 0,0 1,-1-1,0 0,1 0,0 1,0 0,-1-1,0 0,1 0,0 1,0 0,0-1,0 1,0-1,-1 1,3-1,5-2,0 1,-1 0,1 0,14 0,126-7,84 5,1105 8,-998-1,-277-2,-61-1,-13 0,-98 1,-924-2,1544 2,-433 3,-55 1,-22-5,0 0,0 0,0 0,0 0,0 0,0 1,1-1,-1 0,0 0,0 0,0 0,0 0,1 1,-1-1,0 0,0 0,0 0,0 1,0-1,1 0,-1 0,0 0,0 0,0 0,0 0,0 0,0 1,0-1,0 0,0 0,0 1,0-1,0 0,0 0,0 1,0-1,0 0,0 0,-1 0,1 0,0 0,0 0,0 0,0 1,-3 1,1 0,-1-1,0 1,-1-1,1 0,0 0,0 0,0 0,-3 0,-41 7,-1-1,-83 0,75-6,-306 4,-1-16,-414-64,683 63,-174-47,268 59,-69-27,67 27,-1-1,0 0,1 1,0-2,0 1,0-1,0 1,0-1,0 1,0-2,1 2,-1-1,1 0,-1 0,1 0,-1-1,2 1,-1 0,-1 0,2-1,-2-2,3 4,-1-1,1 1,-1 0,0-1,1 1,0-1,0 1,-1 0,1 0,0-1,0 1,0 0,0 0,0 0,0 0,1 0,-2 0,2 0,-1 0,1 0,-1 1,0 0,1-1,-1 0,1 1,2 0,17-6,1 0,-1 2,23-2,569-23,-496 29,1166 2,-1243-2,-31 0,2-1,-1 1,0 1,0 0,-1 0,1 1,12 4,-21-3,-13-1,-83 5,-140-4,154-4,-582-40,646 41,-121-21,120 17,-1-1,2 0,-1-2,1 0,-19-9,32 14,1-1,-2 1,1 0,1-1,-1 1,1-1,0 0,0-1,0 1,1 0,-1-1,1 0,0 1,-1-1,1 0,0 0,-1-8,3 10,-1-1,1 0,1 0,-1 0,0 0,0 0,1 0,0 0,0 0,0 0,1 0,-2 0,2 0,0 1,1-1,-2 1,1 0,0-1,0 1,0 0,1 0,-1-1,0 2,6-3,7-5,-1 1,1 1,0-1,0 2,19-5,86-16,-98 23,20-5,-16 2,2 2,34-4,-228 15,-707 6,738-15,0-5,-205-38,322 43,11 1,-2 1,2-1,-2 0,2 0,-1-1,1 0,-12-6,18 8,0 0,1 1,-1-1,0 0,0 0,0 1,1-1,-1 0,0 0,1 1,-1-2,1 1,-1 1,0-1,1-1,0 2,0-2,0 1,-1 1,1-2,0 1,0 0,0 0,0 1,0-1,0-1,0 2,1-1,-1-1,0 2,0-2,0 1,1 1,0-2,-1 1,1 1,-1-1,1 0,0 0,0 0,-1 0,1 0,0 1,0-1,1 0,2-3,2 1,-1-1,0 1,1 0,-1 1,0-1,2 0,7 0,29-9,53-6,126-11,671-26,-2 39,-748 15,-284 3,88-3,-628-35,478 10,-265-65,417 79,-1-3,-71-31,116 43,1 0,0-1,0 1,0 0,0-2,0 1,1-1,0 1,-7-10,10 11,0-1,0 2,1-1,-1 0,2-1,-3 0,2 1,1-1,-1 1,1-1,-1 0,1 0,0 1,1-1,-1 0,1 0,-1 1,2-5,1-1,0 0,0 0,0 0,2 0,-2 0,2 0,0 1,0-1,2 2,-1-1,1 0,0 1,0 0,1 0,8-5,-2 1,-14 11,0-1,0 1,0 0,0 0,0 0,0 0,0 0,0-1,0 1,0 0,0 0,0-1,0 1,0 0,0 0,0-1,0 1,0 0,0 0,0 0,0 0,0 0,0-1,0 1,0 0,-2 0,2-1,0 1,0 0,0 0,0 0,-1-1,1 1,0 0,0 0,-1 0,1 0,-35-6,2 4,-263-27,148 7,-361-67,485 84,-39-15,45 10,18 10,-1 0,1 0,0-1,0 1,0 0,0 0,0-1,0 1,0 0,0-1,0 1,0 0,0 0,0 0,0-1,0 1,0 0,0-1,0 1,0 0,0-1,0 1,0 0,0 0,0 0,0 0,0-1,0 1,0 0,1-1,-1 1,0 0,0 0,1-1,-1 1,0 0,0 0,1 0,-1 0,0 0,0 0,9-3,-2 0,1 0,-1 1,1 1,1 0,11-1,433-15,-350 17,15-1,301 5,-401-3,51 4,-63-4,-2 0,1-1,0 2,0-1,0 1,-1 0,0 0,1 0,-1 0,5 4,-8-5,-1-1,1 1,0-1,-1 0,0 1,1-1,-1 1,1 0,-1-1,1 0,-1 1,0 0,0 0,1-1,-1 0,0 1,0 0,1 0,-1-1,0 1,0 0,0 0,0-1,0 0,0 0,0 1,-1 0,1-1,0 1,0 0,-1 0,1-1,0 0,0 1,0 0,-1 0,1-1,-1 0,1 1,-1 0,1-1,0 1,-1-1,0 0,0 0,1 1,0-1,-1 1,-1-1,1 0,1 1,-2-1,-5 3,0 1,-1-2,-14 5,-31 5,-1-3,0-1,-67-1,-167-12,55-15,193 14,-1-1,0-2,-57-21,91 28,1 0,-2-1,2 0,0-1,0 0,1 0,-1 0,0-1,1 1,0-1,1 0,-1 0,-4-7,5 7,2 0,0-1,-1 0,1 0,1 0,0 0,-1 0,2 0,0 0,-1 1,1-1,1 0,-1 0,1 0,1-6,1-1,2 1,0 1,0-1,0 0,1 1,13-18,-8 11,-10 16,1-1,-2 1,2-1,-1 0,-1 0,1 1,0-1,0 0,-1 0,0 0,0 0,0 0,0 0,0 1,-1-1,0 0,0 0,1 0,-1 0,0 0,0 1,-1-1,1 1,-1-1,1 1,-5-5,-4-4,-1-1,1 3,-3-2,-11-8,12 11,-69-51,44 35,3-1,0-2,2 0,-38-44,66 65,0 2,0-1,1-1,0 0,-1 1,2-1,-1 1,2-1,-2 1,2-1,0 0,0-1,1 1,-1-7,1 8,1 1,-1-1,1 1,1 0,-1-1,1 3,-1-2,1-1,0 2,0-1,1 0,0 0,0 1,0 0,0 0,0 0,0 0,0 0,0 0,8-3,5-3,0 3,2-2,-1 2,33-8,2-1,-52 15,0 0,1 0,-1 0,0 0,0 0,1 0,-1 0,0 0,0 0,0 0,0 0,0 0,0 0,1 0,-1 0,0 0,0 0,0-1,2 1,-2 0,0 0,0 0,0 0,1 0,-1 0,0 0,0 0,0 0,0 0,0-1,0 1,0 0,0 0,0 0,0-1,0 1,0 0,0 0,0-1,1 1,-1 0,0 0,0 0,0 0,0 0,0 0,0-1,-1 1,1 0,0 0,0-1,0 1,0 0,0 0,0-1,0 1,0 0,0 0,-18-7,-35-3,44 9,-23-5,-1-2,2-1,-2 0,2-3,0-1,-52-29,81 41,0 0,0-1,0 1,0-1,0 1,0-1,1 1,-1-1,1 0,-1 0,1 0,-1 0,2 0,-3-3,3 4,0 0,0 0,-1 0,1 0,0 0,1-1,-1 2,0-2,0 1,0 0,0 0,1 0,-1 0,1 0,0 0,-1 0,0 0,1 0,0 0,0 0,-1 0,2 0,4-4,1 0,-1 1,1 0,0 0,0 0,0 1,15-4,106-26,234-33,-76 19,-247 35,-38 12,-1 0,0 0,0 0,0 0,0 0,0 0,1 0,-1 0,0 0,0 0,0 0,0 0,0 0,0 0,1 0,-1-1,0 1,0 0,0 0,0 0,0 0,0 0,0-1,0 1,0 0,0 0,0 0,0 0,0 0,0-1,0 1,0 0,0 0,0 0,0 0,0 0,0 0,0 0,0 0,0 0,0 0,0 0,0-1,0 1,0 0,0 0,0 0,0 0,-1 0,1 0,0-1,0 1,0 0,0 0,0 0,0 0,-1 0,1 0,0 0,0 0,0 0,0 0,0 0,-1 0,1 0,-24-4,-198-11,-1 2,193 10,-821-97,705 67,141 31,-1 1,1-1,0 1,0-1,-1 0,1-1,0 0,0 0,-4-4,9 6,-1 1,1 0,0-1,0 1,0 0,0 0,0-1,0 1,0-1,-1 1,1-1,0 1,0 0,0 0,0-1,0 1,0-1,0 1,1-1,-1 1,0 0,0 0,0-1,0 1,0-1,0 1,0-1,0 1,1 0,-1 0,0-1,1 1,-1 0,0-1,1 1,-1 0,0-1,0 1,1 0,3-2,0 0,-1 0,2 1,0-1,-2 1,9-2,62-8,0 3,77 3,-116 4,765-2,-716 11,-56 0,-26-3,-15 2,-11-2,-1 0,-1-2,0 0,-43-2,26 0,-520 0,552-1,-37-3,46 3,1 0,-1 0,1 0,-1 0,1 0,-1-1,1 1,-1-1,1 0,-1 1,1-1,0 0,0 0,-1 1,1-1,0 0,-1 0,2 0,-1-1,-2 0,4 1,-1 0,0 0,0 0,0 1,0-2,1 1,-1 1,1-1,0 0,-1 0,0 1,1-1,-1 0,1 0,0 1,-1-1,1 1,0-1,0 0,-1 1,1 0,0-1,0 1,0-1,0 1,0 0,0-1,20-6,0 0,1 0,-1 2,1 0,0 1,22-1,-11 1,789-48,-792 52,4-1,0 0,0 2,0 2,39 9,-71-12,0 0,1 0,-1 1,-1 0,3 0,-2-1,-1 1,2 1,-2-2,1 2,0-1,-1 0,2 1,-2-1,2 2,-3-2,1 0,-1 1,0-2,0 2,0-1,0 0,0 0,-1 0,1 0,0 0,-1 0,1 0,0 1,-1-2,1 1,-1 1,0-2,1 1,-1 0,0 0,0 0,1 0,-1 0,0-1,0 1,1 0,-2-1,1 1,-1 0,-14 10,0 0,0-1,-1-2,0 0,-30 11,-100 22,134-38,-280 56,136-30,142-25,24-1,43 0,621-4,-670 1,34-1,-2 2,1 2,0 1,49 11,-84-15,1 1,0 0,-1-1,2 1,-2-1,1 0,0 1,-1 0,1-1,-1 2,1-1,-1 0,1 0,-1 0,0 1,2-1,-2 1,0-1,0 1,2 2,-3-2,-1-1,1 2,-1-2,1 1,-1-1,1 1,-1 0,0-1,0 1,1-1,-1 1,-2-1,3 1,-2-1,1 0,0 1,-1-2,1 2,0-1,0 0,-4 1,-21 13,2-1,-4 0,1-2,-1-1,-34 8,-45 11,-2-4,-167 17,-221-7,205-31,216-14,74 9,-1-1,1 1,-1 0,1-1,-1-1,1 2,0-1,0 0,-1 1,2-2,-5-2,6 4,0-1,-1 1,1-1,0 1,0-1,-1 1,1 0,0 0,0-1,0 1,0-1,0 1,0-1,0 1,0 0,0 0,0-1,0 0,0 1,0-1,0 1,0 0,0 0,1-1,-1 0,14-12,2 7,-1-1,2 1,0 1,0 0,0 1,0 2,18-1,-29 2,156-16,2 6,262 16,-403-3,-14-3,1 1,0 1,-1 0,0 0,0 1,1 0,-1 0,0 1,0 0,16 8,-25-11,0 0,1 0,0 1,0-1,-1 1,0-1,1 0,0 1,-1-1,1 1,-1 0,0-1,1 0,-1 1,1 0,-1 0,0-1,1 1,-1 0,0-1,0 1,0-1,0 1,0 0,0 0,0-1,0 1,0 0,0 0,0-1,0 1,0 0,0 0,0-1,-1 0,1 1,-1 0,1 0,-1-1,1 1,-1 1,-2 1,0-1,0 1,-1-1,1 0,-1 1,-8 3,-13 4,0-1,-2 0,-53 10,-89 5,144-22,-388 24,406-26,-55-3,57 3,-1-1,2 0,-1 0,1-1,-1 2,1-3,-1 2,1-1,-6-3,10 5,-1 0,0 0,1 0,0-1,-1 1,1-1,-1 0,1 1,-1 0,1 0,0-1,0 0,0 1,-1-1,1 1,0 0,-1-1,1 0,0 0,0 1,0 0,0-1,-1 0,1 1,0-1,1 1,-1-1,0 1,0-1,0 0,0 1,0 0,1-1,-1 0,0 0,1 1,-1 0,0-1,0 1,0-1,1 1,-1-1,1 1,0 0,-1-1,0 1,0 0,1-1,0 1,-1-1,1 1,35-16,-4 6,2 2,-1 1,51-4,110 3,-72 8,1 4,1 7,190 39,-297-47,-2 0,1 1,-1 2,1-1,-2 0,2 2,22 15,-36-20,0-1,0 1,0-1,-1 1,1-1,0 1,-1 0,1 0,-1 0,0 0,1 0,-2 0,1 1,1-1,-2 0,0 0,1 1,0-1,-1 0,1 0,-1 3,-1-2,0 0,0 0,1 0,-1 0,-1 0,1 0,-1 0,1 0,-1 0,0 0,1-1,-2 0,-3 5,-4 1,0-1,0 1,0-1,-2-1,2 0,-2 0,-12 3,-5 0,0-1,-1-2,1-1,-56 2,17-5,-70-8,128 5,-86-10,89 10,-1 0,2-1,-3-1,2 1,1-1,-1 0,0-1,0 1,-9-9,15 12,0 0,1 0,-1 0,1-1,0 0,-1 1,0-1,1 1,-1 0,1-1,0 1,-1-1,1 0,0 1,-1 0,1-1,0 0,-1 0,1 1,0 0,0-1,0 0,0 0,0 1,0-1,0 0,0 0,0 1,0 0,0-1,0 0,0 0,0 1,1-1,-1 1,0-1,1 0,-1 1,1 0,-1-1,0 0,0 1,1-1,0 1,2-3,1 1,-1 1,0-1,0 1,1-1,1 2,5-3,35-6,0 3,84 0,-93 4,560-2,-415 13,231 37,-371-39,2 1,-2 2,0 2,59 25,-93-34,-1 0,0 1,1 0,0 0,-1 0,0 2,-1-2,1 0,-1 2,6 6,-9-9,-1 0,1 0,-1 1,0-1,1 0,-2 1,1-1,0 1,0-1,-1 0,0 0,0 1,0-1,0 0,0 0,-1 1,0-1,0 0,1 0,-2 1,1-1,-3 5,-1 1,-2 1,1-1,0-1,-1 0,0 1,-1-1,-1-1,1 1,-17 10,2-4,-2-1,-48 21,18-15,0-1,-2-3,0-2,-96 8,-239-8,189-19,1-10,2-6,-365-90,543 106,0 0,0-1,0-1,1-1,0-1,-25-15,42 22,1 1,0-1,0 0,0 0,0-1,0 1,0 0,0-1,1 0,0 0,-1 1,0-2,2 1,-1 0,1 0,0 1,0-2,0 1,1 0,-1-1,1 1,0-1,0 1,1-1,-1 1,1-1,0 2,2-7,-1 2,1 3,1-2,0 0,0 1,0-1,0 1,1 0,0 1,-1-1,3 1,-1 0,0 1,0 0,0 0,1-1,7-2,8-1,-1 2,2 0,-2 1,2 1,0 1,-1 1,35 2,-24-1,63-2,-1 6,104 14,-138-8,-2 2,1 3,0 2,74 33,-121-44,0 0,0 2,-2-1,1 2,14 11,-23-16,0-1,-1 0,1 1,-1-1,1 1,-2 0,1 0,0 0,-1-1,1 1,-1 0,1 0,-1 0,-1 0,1 1,0-1,0 1,-1-1,0 1,0-1,0 0,0 0,-1 1,0-1,0 6,-2-3,0-1,0 1,0 0,0 0,-2-1,1 1,0-1,-1 0,1 0,-1-1,0 1,0-1,-12 6,-3 0,1 1,-1-2,-26 8,-6-2,-2-1,-99 14,-118-6,-119-12,286-13,-179-28,254 27,1-2,-1-2,2 0,-29-13,49 19,1-1,-1 0,1-1,0 0,0 1,1-2,0 1,-2-1,3 0,-1 0,1-1,-1 1,2-1,-1 2,0-2,0-1,1 1,1-1,0 1,-1 0,0-11,2 10,0 1,1-1,0 0,1 0,0-1,0 2,1-2,-1 1,1 1,1 0,-1-1,1 1,2-1,-2 1,0 0,2 0,-1 0,0 1,1 0,0 0,1 0,-1 2,1-2,9-5,7-2,0 0,-1 0,3 3,-1 1,1 0,32-6,169-24,-14 18,387 10,-415 21,-1 7,255 60,41 61,-444-127,1 1,-2 3,0-1,-2 3,36 25,-60-39,-2 1,0-1,0 2,-1-1,1 0,-1 1,1-1,-1 1,-1 1,0-1,0 0,0 0,-1 1,2 10,-3-13,-1 0,0 1,0-1,0 0,-1 0,1 1,-1-2,0 1,0 1,0-2,-1 2,1-1,-1-1,-1 1,2 0,-2 0,1-1,-1 0,0 1,-1-1,1 0,0 0,0-1,-6 4,-3 1,-1 0,1-1,-2 0,0-1,2 0,-3-1,1 0,-25 2,-48 6,-99-1,-93-11,-122-19,291 7,-175-42,263 49,0-2,0 1,1-3,0 0,-35-20,51 26,-1-1,0 0,2 0,-1 0,1-1,-1 1,2-1,-2 0,1 0,1 0,0 0,0-1,0 0,1 1,0-1,0 0,1-1,-1 1,1 0,1 0,-1 0,1 0,0 1,1-10,-1 12,1-1,0 0,0 0,-1 1,1-1,1 1,-1-1,1 0,0 1,-1 0,2 0,-1 0,0 1,0-1,1 0,0 0,1 1,2-3,2 0,-1 2,2-1,-1 0,0 1,1 0,0 1,0 0,13-1,57-3,0 2,139 13,27 14,-1 11,-1 9,-2 11,237 86,-414-120,-1 4,117 62,-167-79,-1 1,0 0,0 1,18 19,-28-25,1-1,0 1,-1 0,0 0,0 0,-1 0,1 1,-1-2,1 1,-1 1,0 0,0-1,-1 0,1 1,-1-1,0 1,0 0,0-1,0 1,-1-1,1 1,0 0,-3 4,-1-1,-1 1,0-1,-1 1,1-2,-1 2,0-2,-1 1,0-1,-1 0,1-2,-1 1,-14 7,-19 11,-2-2,-1-3,-1-1,-1-2,0-1,-56 7,-19-2,-147 5,163-19,-1-6,0-4,0-4,1-6,-116-28,198 37,-2-1,2 0,0-2,1-1,-26-14,42 21,1 0,0 0,0 0,0-2,1 1,0 0,0-1,-1 1,1-1,1 0,0 1,0-2,0 1,1 0,0 0,-1-1,1 1,1-1,0 0,-1 0,2 0,0 0,-1 0,1 0,1-7,-1 9,1-1,1 1,-2-1,2 1,-1-1,1 1,0 0,0 0,0 0,0 0,1 0,-1 0,1 2,0-1,0 0,2 0,-2 0,5-3,1 0,1 1,1 0,-1 1,1 0,0 1,0 0,16-3,83-7,177-2,-86 15,247 28,-300-8,0 6,188 56,-213-39,-105-36,-1 2,2-1,-4 1,20 15,-30-21,-2 0,1 0,0 0,0 0,-1 0,1 1,-1 0,-1-1,1 1,-1 1,0-1,1 1,-2-1,1 1,-1-1,1 1,-2 0,3-1,-3 1,1 0,-1 4,-1-5,0 1,-1 0,0 0,1-1,-1 0,0 0,0 1,-1-1,1 0,-1 0,0 0,0-1,0 0,-1 1,1-2,-1 1,0 0,0 0,0-1,0 1,-7 2,-12 5,-1-1,2 0,-2-3,-32 7,-99 7,126-16,-324 15,279-20,0-4,-126-24,184 25,0 1,0-1,0-1,1-1,-1 0,2-2,-16-8,26 14,1-1,0 0,-1 0,1 0,0 0,0-1,-1 2,1-2,1 0,-1 1,1-2,0 1,0 0,1 0,-1 0,1-1,0 1,0-1,0 1,1-1,-1 1,1-1,0 2,1-2,-1 1,1-1,0 1,0-1,2-4,-2 5,2-1,-2 1,1-1,1 1,0 0,-1 0,2 1,-1 0,1-1,-1 1,0-1,1 1,0 0,0 1,-1-1,2 1,0-1,4 0,7-4,2 1,-1 1,34-4,12 0,-1 2,1 3,1 2,-1 3,1 3,-2 2,69 16,-110-18,-2 2,1 1,-2 1,2 0,-3 1,2 0,18 14,-32-19,0 1,1-1,-1 1,0 0,-1 0,1 1,-2 0,1-1,-1 1,5 9,-6-10,0-1,-1 2,0-2,0 1,-1 1,0-2,0 1,0-1,0 1,-1 0,0 0,0-1,0 2,-2-2,2 1,-4 5,1-2,0-1,-1 0,0-1,0 1,-2 0,2 0,-2-1,1 0,-1-1,1 0,-3 0,2 0,-11 4,-8 3,-1-2,-51 15,4-8,-2-2,0-3,-109 3,63-14,-177-18,196 4,0-3,-131-40,206 48,0-1,-27-14,46 19,1-1,0-1,-1 1,1-1,0 0,1 0,0 0,-1-2,-6-10,11 16,2-1,-1 1,1-1,-1 0,1 0,-1 0,2 0,-1 0,0 0,0 1,1-1,-2 0,2 0,0 0,0-4,2 5,-2-1,1 0,0 1,0 0,-1 0,2-1,-1 1,0 0,1 0,-1-1,1 2,-1-1,1 0,0 0,3-2,4-2,1 2,-1-1,0 1,2 0,-1 0,-1 1,1 1,2 0,14-2,96-6,147 7,-51 12,-1 8,404 81,-566-86,1 3,-2 2,77 34,-122-48,0 2,-2-1,1 2,-1-2,1 1,-1 1,-1 0,10 12,-14-16,-1 0,0 0,1 0,-1 1,0-1,0 0,0 0,-1 1,1-1,-1 0,0 1,1-1,-1 0,0 0,0 0,-1 1,1-1,-1 1,1-1,0 0,-1 0,0 1,0-1,0 0,-1 0,1 1,-1-1,1-1,-1 2,1-2,-1 1,1 0,-2-1,-2 4,-10 6,-2-1,1-1,-2 1,2-2,-2 0,0-1,-1-1,-34 7,-32 5,-132 12,-98-12,-250-15,419-10,-263-49,375 50,1-1,0-2,1-2,-53-23,80 31,-1 1,1-1,0-1,0 0,0 0,1 1,0-2,0 1,-1-1,1 0,0 0,1 0,-5-10,6 9,0 0,0-2,1 1,0 1,0-2,0 1,1 0,0 0,1 0,0 1,2-10,-1 5,1 0,0 0,1 0,0 1,1 0,0-1,1 1,0 0,1 0,0 2,0-1,2 1,-2 0,2 0,0 0,1 1,-1 0,13-6,9-2,2 0,0 2,0 1,1 2,43-8,197-26,96 11,749 3,-872 38,0 11,367 73,-320-16,-118-15,-148-50,-1 3,0 0,39 27,-60-37,1 2,1 0,-2 0,0 0,0 0,-1 0,0 2,1-1,-2-1,6 12,-8-14,-2 0,2-1,-1 1,-1 1,0-2,1 1,-1 1,0-2,0 1,0 1,-1-3,1 2,-1 1,-1-2,2 1,-2 0,1 0,-1-1,0 0,0 1,0 0,-6 4,1 1,-2 0,1-1,-3 0,1 1,0-2,1 0,-4 0,3-1,-17 6,-9 2,1-2,-39 9,-4-3,0-5,-1-3,0-2,-101-3,113-7,1-3,0-4,1-1,1-3,-99-33,141 38,1 0,-1-1,1-2,0 0,-23-18,39 26,-1 0,1-1,1 0,-1-1,2 1,-1-2,0 2,0-1,0-1,1 1,0-1,1 1,0-1,0 1,0 0,1-1,-1 0,1-1,1 1,-1 0,1 0,0 0,1-1,0-5,1 6,-1-1,1 1,1-1,0 1,-1 0,1-1,2 2,-2-1,9-9,-2 5,1-1,0 2,0 0,15-9,17-7,2 2,1 2,1 2,-1 1,73-15,41-5,3 6,177-10,336 6,510 35,-1146 3,1-1,1 2,64 12,-102-14,0-1,0 0,-1 2,0-1,0 0,0 1,0-1,0 1,3 3,-6-4,1-1,1 1,-2 0,2 0,-2-1,1 2,0-1,-1-1,0 2,1-1,0 0,-1 0,1 0,-1 0,0 1,0-2,0 2,0-1,0 2,-1 0,0 1,0 0,-1 0,0-1,-1 1,1-1,1 1,-2-2,0 1,1 1,-1-2,0 1,1 0,-6 3,-17 12,1-2,0-2,-2 1,-1-2,-49 18,-31 5,-2-5,-174 29,-242-1,-29-44,393-20,-227-40,384 44,-222-42,169 30,-101-39,150 49,1 0,-1-1,1 0,-2 0,2-2,0 2,0-1,1-1,-11-8,16 11,-1 0,0 0,1 0,-1 0,1-1,-1 1,1 0,0-1,0 1,0-1,1 1,0 0,0-1,0 1,0 0,0 0,0-1,1 1,0 0,0-1,-1 1,2 0,-1-1,2-3,1 0,-1 1,1 0,0 0,0 1,2 0,-2-1,1 2,0-1,0 0,0 1,2 0,-1 0,0 0,0 1,1 0,10-3,12-5,-1 4,2-1,32-4,105-6,487-6,-476 30,296 48,-391-40,0 4,109 40,-165-47,35 18,-55-26,-1 1,0 0,0 1,1-1,-1 2,0-1,-1 1,0-1,6 8,-10-10,1 0,0 0,-1 1,0-1,0-1,1 1,-2 0,1 1,-1 0,1-1,-1 1,0-1,0 0,0 1,-1 0,0-1,1 1,-1-1,0 0,0 0,0 0,-1 1,1-1,-1 0,0-1,-3 5,-4 3,1-1,0 0,-2 0,0 0,0-1,-13 7,0 0,-1-1,-1-1,0-2,-40 13,-120 22,-38-3,-247 14,-237-24,194-37,398-3,2-5,-156-36,264 47,-15-4,-41-14,58 17,0 1,0-1,0 1,0-1,0 1,-1-2,1 1,1 0,-1 0,1-1,0 1,-1-1,1 1,0-1,0 0,1 0,-1 1,-1-5,3 6,0-1,0 1,-1-1,2 1,-1-1,0 1,0-1,0 1,0 0,0-1,1 1,0-1,-1 1,1-1,-1 2,1-2,0 1,0 0,-1-1,2 2,-1-2,-1 1,2 1,-1-2,0 1,1 1,1-3,6-1,1-1,-1 1,0 0,1 1,0 1,15-3,69-9,171-6,419 13,-501 14,313 53,-444-51,2 3,-3 1,2 2,52 26,-97-37,-1 0,0 0,1 0,-1 1,-1-2,0 2,0 1,0 0,1 0,8 13,-14-17,0 1,0-1,0 0,0 0,0 1,-1 0,1 0,-1-2,1 1,-1 1,0-1,0 1,0 0,-2 3,2-2,-2 0,1 0,-1-1,1 1,-2-1,2 1,-1-1,-1 0,1 0,-1 0,1 0,-5 2,-5 4,1 1,-3-1,2-1,-2-1,-17 8,-3-1,-53 14,-18-2,-130 15,-120-6,35-17,244-17,0-4,-85-13,130 12,-36-12,60 14,1 0,0 0,0-1,0 1,0-1,-1-1,2 1,0 0,0-1,0-1,-8-7,12 12,1-1,0 0,-1 0,0 0,0 1,1-1,0 0,-1 0,1 0,-1 0,1 0,-1 0,1 0,0 0,0 0,0 0,0-1,0 2,0-2,0 1,0 0,1 0,-1 0,0 0,1 0,-1 0,1 0,-1 0,0 0,1 0,0 0,0 0,-1 1,1-1,0 0,0 0,-1 1,1-1,1 0,-1 0,1 1,5-4,-1 0,0 1,1 0,1 0,8-1,22-5,0 2,0 1,65-2,121 16,-112 4,-1 5,0 6,213 68,-322-90,67 28,-62-27,-1 1,-1 0,0 1,0-1,-1 1,1 0,1 0,4 7,-9-10,0 0,0 0,-1 1,1-1,0 1,0-1,-1 2,0-2,0 1,1-1,-1 1,0-1,0 1,1 0,-2-1,1 1,0 0,0 0,-1-1,1 1,0-1,-1 1,0-1,1 1,-1-1,0 1,0-1,0 1,1-1,-2 1,1-2,0 2,0-1,0 0,-1 0,-1 1,-7 5,1-2,0 1,-1-1,-14 6,-13 3,-1-2,0-2,-2-2,-57 7,-111 9,-2-10,-395-22,578 5,-5 2,0-2,0-1,-43-12,74 16,-1 0,2 0,-1 0,0 0,0-1,0 1,0-1,0 1,1-1,-1 1,0 0,0-1,1 0,-2 0,1 1,0-1,1 0,-1 0,-1-1,2 1,1 1,-1 0,0-1,1 1,-1-1,0 0,1 1,-1 0,0-1,0 1,1-1,-1 1,1-1,-1 1,2 0,-2 0,0-1,1 1,-1 0,1-1,0 1,-1 0,0-1,2 1,50-12,7 4,0 3,89 3,127 21,-87 2,-2 8,1 7,266 89,-321-74,-116-45,-2 0,0 2,0 1,-1 0,21 17,-32-24,-1 0,1-1,-1 1,2-1,-2 2,1-3,-1 2,0 1,0-2,0 1,0 3,0-4,-1 0,0 0,0 0,0-1,0 1,0 1,0-2,-1 1,1 0,0 0,0-1,-1 1,1 0,0 0,0-1,-1 1,1 0,-1 0,0-1,0 3,-4-1,2 1,-1-1,1 0,-2 1,1-2,0 1,0 0,0-1,-2 0,-4 1,-30 5,1-2,-1-2,-71-1,-128-23,113 1,2-4,1-5,2-6,-204-85,310 113,-59-29,68 32,-2-1,1 0,1 0,-1 0,2-1,-1 0,-8-8,13 11,-1 2,2-1,-2-1,1 1,0 0,-1 0,2-1,-1 1,0 0,0-1,1 1,0-1,0 1,0-1,0 1,0 0,0-4,0 3,1 2,0-1,0 0,0 1,0-2,0 3,0-2,1 1,-1-1,1 1,-1-1,1 1,-1-1,1 1,-1 0,1 0,3-1,6-2,-1-1,1 1,2 1,-2 1,2 0,20-2,397-1,8 30,238 50,-653-71,68 14,-84-16,0 0,-1 1,2 0,-2 0,1 0,-1 1,0 0,11 9,-16-12,0 0,0-1,0 2,0-1,0-1,-1 2,1-1,0 0,0 0,-1 0,0 0,1 1,0-2,-1 2,1-1,-1 0,0 0,0 0,0 1,0-2,0 2,0-1,0 1,0-1,0 0,-1 1,1-2,-1 2,1-1,-1 0,1 1,-1 0,-2 2,0-1,0 0,0 0,0 0,-2 0,1 0,1 0,-6 3,-5 1,0 0,-1-1,0-1,1 0,-24 5,-87 9,105-16,-182 14,-2-5,-384-29,360-8,0-10,-297-82,498 109,-176-53,163 48,1-3,-69-39,101 51,1 1,0-2,0 1,1-2,-11-8,16 14,0-1,-1 1,0 0,1-1,-1 0,1 0,0 1,-1-1,1 0,-1 0,1 1,0-1,-1 0,1 0,0 1,0-1,0 0,0 0,0 1,0-1,0 0,0 0,0 1,0-1,0 0,0 0,1 1,-1-1,0 0,1 0,-1 1,1-1,-1 0,0 1,1 0,-1 0,1-1,0 0,-1 1,0-1,1 1,0 0,0-1,0 0,4-1,2 0,-2-1,0 2,1-1,8 0,35-5,-1 3,90 2,-64 2,391 12,587 88,-851-67,-165-27,52 18,-85-23,0 0,0-1,0 2,0-1,0 1,-1-1,1 1,1 0,-1 0,-1 0,0 0,0 0,1 1,1 2,-4-4,0-1,0 0,1 1,-1 0,0 0,0-1,0 0,0 1,0 0,0-1,0 1,-1-1,1 1,0-1,0 1,0 0,-1-1,1 0,0 1,0 0,0-1,-1 1,1-1,-1 0,0 2,-1-1,0 1,0 0,-1 0,0-1,1 1,-2-2,-3 2,-12 4,0-1,0-1,-26 2,-656 16,303-34,6-33,380 43,-46-12,54 13,0 0,-1-1,1 1,1-2,0 1,-1 0,1 0,0-1,-1 1,-3-5,5 5,1 1,0 0,1 0,-1 0,0-1,0 1,1 0,0-1,-1 2,1-1,-1 0,1-1,0 1,0-1,0 1,0 0,0-1,0 1,0-1,0 1,1-1,-1 2,1-2,-1 1,0-1,1 1,0 0,0-1,-1 2,1-2,0 1,1 1,-2-2,2 1,-1 1,0-2,0 1,0 1,0-1,1 0,1 0,5-5,1 1,2 1,-2-1,10-2,-19 7,21-6,1 1,-2-1,2 3,35-3,86 5,-92 2,-4 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25T15:14:54.972"/>
    </inkml:context>
    <inkml:brush xml:id="br0">
      <inkml:brushProperty name="width" value="0.3" units="cm"/>
      <inkml:brushProperty name="height" value="0.6" units="cm"/>
      <inkml:brushProperty name="color" value="#FF8517"/>
      <inkml:brushProperty name="tip" value="rectangle"/>
      <inkml:brushProperty name="rasterOp" value="maskPen"/>
      <inkml:brushProperty name="ignorePressure" value="1"/>
    </inkml:brush>
  </inkml:definitions>
  <inkml:trace contextRef="#ctx0" brushRef="#br0">0 0,'43'37,"-9"8</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25T15:14:54.973"/>
    </inkml:context>
    <inkml:brush xml:id="br0">
      <inkml:brushProperty name="width" value="0.3" units="cm"/>
      <inkml:brushProperty name="height" value="0.6" units="cm"/>
      <inkml:brushProperty name="color" value="#FFACD5"/>
      <inkml:brushProperty name="tip" value="rectangle"/>
      <inkml:brushProperty name="rasterOp" value="maskPen"/>
      <inkml:brushProperty name="ignorePressure" value="1"/>
    </inkml:brush>
  </inkml:definitions>
  <inkml:trace contextRef="#ctx0" brushRef="#br0">73 4197,'-6'-7,"2"0,-1-1,1 1,-2-2,3 1,0 0,0 0,-2-10,-1 0,-1-6,0 1,2-1,1-1,-1-33,7-103,0 62,-2-1205,3 1264,2 2,2-1,1 1,26-68,-9 28,161-505,-180 565,18-54,4 2,62-117,-38 99,49-76,12-26,3-4,-87 150,104-140,-116 161,3 2,-1 0,2 3,1-1,47-30,-56 43,1 0,0 1,-1 1,2 0,-1 0,1 2,0 0,0 0,19 1,11-2,294-9,-218 11,219-26,-245 16,-2 4,143 7,-108 2,2617-1,-1410-2,-1332 1,6 0,-1 0,1 0,-1 2,2-1,9 3,-18-4,0 1,0-1,1 1,-2-1,2 0,-1 1,0 0,0 0,0-1,1 1,-1 0,0 0,-1-1,1 1,0 1,0-2,-1 1,1 1,0-2,-1 2,1-1,-1 0,0 0,0 0,1 0,-1 1,0-1,1 0,-1 0,0 0,0 0,-1 0,1 0,0 0,0 1,-1-1,1 0,0 0,0 0,-1 0,0 1,0-2,1 1,0 1,-1-2,-1 3,-11 13,1 0,-1-1,-1-1,0 0,-1-1,0 0,-24 13,-41 37,50-32,2 1,2 1,-44 72,52-77,9-12,-1 2,3 0,-10 29,11-26,-2-1,-12 25,-15 20,-48 76,50-88,21-32,-27 36,21-33,3-1,-1 1,-20 50,26-49,-3-1,0 1,-1-1,-20 23,31-44,-2 0,2 0,-1 0,0 0,1 0,-1-1,0 0,0 0,-2 0,2 0,0 0,-1-2,1 2,-1-1,1-1,-7 1,-9 0,-1-1,-30-3,6-1,34 5,1-2,-3 0,3 1,-1-3,0 1,0 0,1-1,-1-1,1 0,0 0,-19-11,6-1,7 6,-36-19,47 27,1 0,-1 0,1 1,-2-1,2 1,-1 0,1 0,-2 1,2 0,-1 0,-1 0,2 0,-8 1,-22 7,0 1,1 2,-33 14,-163 71,212-87,0 0,0 1,0 1,2 0,-1 1,2 1,-15 15,-1 4,-49 72,52-63,2 2,1 0,-26 72,26-61,16-38,0 2,-7 24,7-17,-1 0,-19 35,18-41,0-1,3 3,-1-1,-7 33,13-41,-2 0,0-1,0 0,0 0,-9 12,7-12,0 1,1 0,0-1,-2 14,-3 7,-14 39,14-49,2 1,1 0,1 0,-3 26,5-28,0 3,-16 41,2-9,4 5,2 0,3 0,3 1,2 74,-8 40,0-11,13 257,1-391,1-1,8 32,-5-33,-4-20,1-1,0 1,0-1,6 11,-5-11,6 11</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25T15:14:54.974"/>
    </inkml:context>
    <inkml:brush xml:id="br0">
      <inkml:brushProperty name="width" value="0.3" units="cm"/>
      <inkml:brushProperty name="height" value="0.6" units="cm"/>
      <inkml:brushProperty name="color" value="#FFACD5"/>
      <inkml:brushProperty name="tip" value="rectangle"/>
      <inkml:brushProperty name="rasterOp" value="maskPen"/>
      <inkml:brushProperty name="ignorePressure" value="1"/>
    </inkml:brush>
  </inkml:definitions>
  <inkml:trace contextRef="#ctx0" brushRef="#br0">1130 0,'-3'1,"-1"0,1-1,0 2,0-1,0 0,0 0,1 0,-1 1,1-1,0 2,-1-2,1 1,0 1,-4 1,-1 3,-65 54,17-12,-2-4,-82 53,45-48,90-48,2-1,0 0,1 0,-1 0,0 0,1 0,-1 1,1-1,-1 0,1 1,-3 1,3-2,1-1,0 1,0-1,0 1,0-1,0 0,0 0,-1 1,1-1,0 1,1-1,-1 1,0-1,0 0,0 0,0 1,0-1,0 0,1 1,-1-1,0 1,0-1,0 0,0 0,0 0,1 1,-1 0,21 10,15-1,50 7,144 19,111 3,93 0,1997 45,-2298-84,-100 2,-30 0,-9-1,-54 6,-700 27,661-31,82-3,-83 3,-123-10,213 5,-59-8,65 9,1 0,0 1,-2-2,2 1,0 0,-1-1,1 0,0 1,0-2,1 1,-1 0,0 0,1-1,-5-2,7 4,0 0,-1 0,0 0,1-1,-1 1,1 0,0 0,0-1,0 1,0-1,0 1,0-1,0 1,0-1,0 1,0 0,0-1,1 1,-1-1,1 1,0 0,-1 0,0-1,1 1,1 0,-2 0,1 0,1 0,-1-1,2 0,3-5,2 1,-1 0,14-8,11-4,-1 2,2 1,-1 1,2 3,67-18,183-19,-274 47,247-28,-217 26,-38 5,-11 1,-67 10,-403 36,426-45,-3-1,-74-6,125 2,0 1,0-1,-1 0,1 0,1-1,-3 1,2-1,1-1,-1 1,1 0,-6-4,8 5,1 0,1 1,0 0,-1-1,0 0,1 0,-1 1,1-1,0 0,-1 1,1-1,0 0,-1 0,1 0,0 0,0 0,-1 1,1-2,0 1,0 1,1-1,-1-1,0 1,2-2,-2 0,2 1,-1-1,2 0,-2 1,1 0,-1 0,2-1,-2 1,1 1,4-4,9-7,1 0,1 2,0-1,38-16,82-22,-109 39,380-94,-332 88,-67 11,-21 1,-29 2,0 0,-75 9,46-2,-1287 54,1311-58,-10 1,-65-8,115 5,23-1,256-6,-181 8,256-3,93 2,39-1,1233 4,-1560 3,-149-5,-1 1,0-1,0 0,1 1,-1 0,0 0,0-1,4 4,-6-4,-1 1,0-1,0 0,0 1,0-1,0 0,0 0,1 0,-1 0,0 1,0-1,0 1,0-1,0 0,0 1,0-1,-1 0,1 0,0 0,0 0,0 1,0-1,0 1,0-1,-1 0,1 0,0 1,0-1,0 0,0 0,0 0,0 0,-1 0,1 1,0-1,-1 0,1 0,0 0,-1 0,1 1,0-1,0 0,0 0,0 0,-1 0,1 0,-1 0,-54 17,53-16,-160 35,-202 23,346-57,-1-1,-26-1,44 0,-1 0,-1-1,0 1,1 0,0-1,0 0,0 1,0 0,-1-2,2 1,-1 1,0-1,0-1,0 1,1 0,-3-3,3 4,1-2,0 1,0 0,0 0,-1 0,1 0,0-1,0 2,0-1,0 0,0 0,1 0,-1 0,0 0,0-1,0 2,1-2,0 1,-1 0,1 0,-1 0,1 0,0 0,0 0,-1 1,1-1,0 0,0 0,-1 1,3-2,11-9,1 0,-1 1,3 1,-1 1,1 0,-1 0,22-5,27-8,1 2,101-15,-137 32,-33 6,-18 2,-375 62,-11-34,29-21,75-4,18 20,57-4,-284 32,419-41,1 4,3 4,-131 52,80-5,108-52,-1-1,-1-1,-63 20,13-16,1-6,-94 7,-60 10,-109 59,228-58,-367 88,143-40,296-68,37-8,15-3,36-4,119-15,126-16,117-11,91-3,1439-53,-1891 99,69-1,125 11,-237-9,10 0,-1 1,-1 0,0 1,12 4,-19-6,-1 0,1 1,0-1,0 0,-1 0,0 1,1-1,0 1,0 0,-1-1,0 0,1 1,0-1,-1 1,1 0,-1-1,0 1,0 0,1 0,-1-1,1 1,-1 0,0 0,0-1,1 1,-1 0,0 0,0-1,0 1,0 0,0 0,0-1,0 1,-1 0,1 0,0-1,-1 1,1 0,0 0,-1-1,1 0,0 1,0 0,-1 0,0-1,1 1,-1-1,1 1,-1 0,-1-1,-10 12,-1-1,0-2,-1 0,-1 0,1 0,-1-2,-20 7,24-8,-107 44,-4-6,-157 39,-257 21,281-78,197-28,43-4,14 5,1 1,0 0,0 0,0 0,0-1,0 1,0 0,0 0,0 0,0 0,-1-1,1 1,0 0,0 0,0-1,0 1,0 0,0-1,0 1,0-1,1 1,-1 0,0 0,0 0,0-1,0 1,0-1,2-1,0-1,0 1,0 0,0 0,0 0,2 0,-1 0,3-2,25-12,1 1,1 2,59-17,88-17,3 7,233-21,373 11,-758 49,357 1,-373 0,1 2,1 0,-1 1,23 7,-37-10,0 0,-1 1,2 0,-2 0,1 0,0 0,-1 0,1 0,-1 1,1-1,-1 1,1-1,1 3,-3-3,1 0,-1 0,0 0,0-1,0 1,0 1,1-2,-1 1,0 0,0 0,0 0,0 0,0 0,-1-1,1 2,0-1,0-1,0 1,0 0,-2 2,-1 1,0 0,-1 1,1-2,-1 1,0 0,0 0,-1-1,-9 5,-30 15,-3-1,1-3,-2-3,-58 16,-63 7,-3-5,-297 19,424-48,31-3,0-1,1 1,-2-2,2 0,-2-1,2 0,-16-4,29 5,-1 0,1 0,0 0,-1 0,1 0,-1-1,1 1,-1 0,1 0,0 0,0 0,-1 0,1 0,-1-1,1 1,0-1,-1 1,1 0,0-1,0 1,0 0,-1 0,1-1,0 1,0-1,0 1,-1-1,1 1,0 0,0-1,0 1,0-1,0 1,0-1,0 1,0 0,0-1,0 1,0-1,0 1,0-1,1 1,-1 0,0-1,0 1,1-1,-1 1,0-1,0 1,0 0,0 0,1-1,4-4,-1 0,1 1,1 0,-1 0,0 0,1 0,0 0,7-2,62-27,-71 31,121-43,176-40,142-2,-407 81,122-14,-142 20,-19 6,-25 8,-179 63,-6-16,-90 6,-469 48,619-104,142-11,1 0,0 0,-19-4,29 4,-1 0,1 0,0 0,-1 0,1 0,0 0,0 0,-1 0,1 0,0 0,0 0,0-1,0 1,0 0,-1 0,1 0,0 0,0 0,-1 0,1 0,0 0,0 0,0 0,-1-1,1 1,0 0,0 0,0 0,0-1,0 1,0 0,0-1,0 1,0 0,0 0,0 0,0 0,0 0,0 0,0-1,0 1,0 0,0-1,0 1,0 0,0 0,0-1,0 1,0 0,0 0,0 0,0 0,0-1,26-12,13 1,-2 2,69-9,86 1,-147 14,577-21,-596 25,-19-2,2 2,-1 0,0 0,0 0,1 1,-2 0,2 0,-2 2,2-2,6 5,-14-6,-1 1,1-1,0 1,-1-1,0 0,0 1,1 0,-1-1,1 1,-1-1,1 1,-1-1,0 1,0 0,0-1,0 1,0 0,0-1,0 1,0-1,0 1,0 0,0 0,0-1,0 0,0 1,0 0,0 0,0-1,0 1,0-1,-1 1,1 0,-1-1,1 0,-1 1,1 1,-3 2,-1 1,0 0,0-1,1 0,-3 0,2-1,-1 0,1 1,-10 4,-64 28,-40 6,-229 54,-138-10,0-32,446-52,-58-4,61-6,35 8,1 0,-1 0,1 0,0-1,-1 1,1 0,0 0,0 0,0 0,0 0,-1 0,1 0,0-1,-1 1,1 0,0-1,0 1,-1 0,1-1,0 1,0 0,0 0,0 0,0 0,0-1,0 1,0-1,0 1,0 0,0-1,0 1,0 0,0 0,0 0,0-1,0 1,0-1,0 1,0 0,0-1,0 1,0 0,0 0,1-1,4-2,-2-1,3 1,-2 0,2 1,-1-1,0 1,0 0,9-2,69-19,110-20,102 0,370-14,-630 55,74-1,-97 3,-2 1,1 0,-2 0,3 2,-2-1,21 8,-30-10,0 1,0-1,1 1,-1 0,0-1,1 0,-2 1,2 0,-1 0,0-1,0 1,0 1,0-2,0 0,1 1,-2 0,1 0,0 1,0-2,-1 2,1-1,-1 0,1 1,-1-1,1 0,-1 0,0 1,0-1,0 1,0-1,0 0,0 1,0-1,0 0,0 0,0 1,-1-1,1 0,-1 1,0 1,-4 3,1 0,0-1,-1 0,1 0,-1 1,0-3,-9 7,-27 18,0-3,-2-2,-2 0,-88 29,-274 70,-9-24,381-89,-228 47,86-18,115-23,59-14,9 1,29-5,317-41,67-6,-406 49,1 1,0 0,-1 1,17 2,-12 6,-18-9,1 1,-1-1,0 1,0-1,0 1,0-1,0 0,0 1,0-1,0 1,0 0,0-1,0 0,0 1,0-1,0 0,0 0,0 1,0-1,0 0,0 1,0-1,0 1,-1-1,1 1,0-1,-1 0,0 1,-6 6,1-1,-2-1,1 0,-1 1,0-2,-8 5,-109 51,-198 66,224-90,32-8,58-18,9-10,0 0,0 0,0 1,0-1,0 0,0 0,0 1,0-1,0 0,0 0,0 0,0 0,0 0,0 1,0-1,0 0,0 0,0 1,0-1,0 0,0 0,0 0,0 1,1-1,-1 0,0 0,0 0,1 0,-1 0,0 0,0 0,1 0,-1 0,0 0,0 0,0 0,0 1,1-1,10 2,1-2,-1 1,1-1,0 0,0-1,-1 0,19-4,6-1,79-9,187-20,-293 35,1-1,-2 1,1 0,9 1,-17-1,-1 0,1 0,-1 0,1 1,0-1,-1 0,1 0,-1 0,1 1,-1-1,1 0,0 1,-1-1,0 0,1 0,-1 0,1 1,0-1,-1 1,0-1,0 1,1-1,-1 0,1 1,-1 0,0-1,1 1,-1-1,0 1,0-1,0 1,0 0,0-1,0 0,0 1,0 0,0 0,0-1,0 0,0 1,0 0,0 0,0-1,0 0,0 1,0 0,0-1,-1 1,1-1,-1 0,1 1,-1 0,1-1,0 1,-4 4,0-2,0 2,0-1,-10 6,-24 17,-1-3,-2-1,1-1,-62 21,-185 53,280-95,-307 79,258-75,56-5,0 0,0 0,0 0,0 1,0-1,-2 0,2 0,0 0,0 0,-1 0,1 0,0 0,0 0,-1 0,1 0,0 0,0 0,0 0,0 0,0-1,-1 1,1 0,0 0,0 0,0 0,-1 0,1-1,0 1,0 0,-1 0,1 0,0 0,0-1,0 1,0 0,0 0,0 0,0 0,0 0,0 0,0-1,0 1,0 0,0 0,0-1,0 1,0 0,0 0,0-1,0 1,0 0,0 0,0 0,25-15,47-11,117-25,-177 48,1043-196,-943 186,-71 12,-41 1,0 0,1 0,-1 0,0 0,0 0,0 0,0 0,1 0,-1 0,0 0,0 0,0 0,0 0,0 0,0 0,0 0,0 0,0 0,0 0,1 0,-1 0,0 0,0 0,0 0,0 0,1 0,-1 0,0 1,0-1,0 0,0 0,0 0,0 0,1 0,-1 0,0 1,0-1,0 0,0 0,0 0,0 0,0 1,0-1,0 0,0 0,0 0,0 0,0 0,0 0,0 0,0 0,0 0,0 0,0 1,0-1,0 0,0 0,-19 8,-42 7,-2-2,0-4,-68 3,94-9,-269 12,290-15,-4 0,1-1,-21-3,35 3,2 0,-1 1,1-1,0 0,-1 0,1 0,0-1,0 1,0-1,0 1,-1-2,1 1,1 0,-1 0,1-1,0 1,-4-4,5 3,-1 0,2 1,-1 0,0-1,1 1,-1-1,1 0,0 1,0-1,0 1,0-1,0 1,1-1,0 0,-1 1,1 0,0-1,0 1,0-1,0 1,0 0,3-4,2-2,0 0,2-1,-1 2,0-1,10-6,6-5,3 2,47-26,67-24,-129 61,227-97,5 10,490-122,-724 214,16-5,-33 8,-48 15,-183 71,-137 43,284-104,0-3,-127 17,165-40,40-5,13-4,17-10,-1 7,1 0,1 1,-1 1,2 0,-1 1,0 1,2 0,25-5,-42 12,1-1,0 0,0 0,-1 1,0 0,1 0,-1 0,2 0,-1 0,0 0,-1 1,5 1,-6-2,-1 0,1 0,0 1,-1-1,0 1,1-1,-1 1,1-1,-1 0,1 1,-1-1,0 1,0 0,0-1,1 0,-1 1,0 0,0-1,1 1,-1-1,0 1,0 0,0 1,0 0,0 0,-1 0,1 0,-1 0,1-1,0 2,-1-2,0 1,-1 1,-6 11,-1-1,-1 0,1 0,-2-1,-1 0,1-2,-1 0,-18 14,-10 3,-66 34,-74 22,177-82,-1 0,0 0,0 2,1-1,-1 0,1 0,-8 7,11-9,0 0,0 0,0 0,0 1,0-1,0 0,0 1,0-1,0 0,0 1,0-1,0 0,0 0,0 0,0 0,0 1,1-1,-1 0,0 0,0 1,0-1,1 0,-1 1,0-1,0 0,0 0,0 0,0 0,0 0,1 0,-1 0,0 0,1 0,-1 1,0-1,1 0,-1 0,0 0,0 0,0 0,0 0,2 0,32 5,214-11,-152 3,1214-26,-1021 28,-240 2,91 12,-136-12,2 0,-2 1,2-1,-1 1,0 0,9 5,-14-7,0 0,1 1,-1-1,1 1,0-1,-1 1,0-1,1 0,-1 1,1-1,-1 1,2 0,-2-1,0 0,0 1,0-1,0 1,1 0,-1-1,0 1,0-1,0 1,0 0,0-1,0 1,0 0,0-1,0 1,0-1,0 1,0 0,-1-1,1 1,0-1,0 1,0 0,-4 2,2-1,0 0,-1 1,1-1,-1-1,0 2,0-2,0 1,0-1,-3 2,-69 22,-195 37,-147 7,-141-1,-1390 60,1459-115,174-19,300 6,-1-1,1 0,-1-1,0-2,-22-6,37 10,1 0,0-1,-1 1,1 0,-1 0,1-1,0 1,-1 0,1 0,0 0,0 0,-1-1,1 1,0-1,-2 1,2-1,0 1,0 0,-1 0,1 0,0-1,0 0,0 1,0-1,0 1,0 0,0 0,0-1,0 1,0-1,0 1,0-1,0 1,0 0,0-1,0 1,0-1,0 1,0-1,1 1,-1 0,0 0,2-1,-2 1,0-1,1 1,-1 0,0-1,0 1,0 0,1 0,-1 0,1 0,-1-1,1 1,6-5,1 2,-1-1,2 0,0 1,12-3,204-43,373-53,825-37,-1270 138,-146 1,0 0,-1 0,1 1,1 0,-1 0,-1 1,7 2,-13-4,1 1,-1-1,1 0,-1 0,0 1,0-1,0 0,0 0,0 1,2-1,-2 0,0 0,0 0,1 1,-1-1,0 0,0 1,0-1,0 1,1-1,-1 0,0 0,0 0,0 1,0-1,0 1,0-1,0 0,0 1,0-1,0 0,-1 0,1 1,0-1,0 0,0 1,0-1,-1 1,1-1,0 0,0 0,-2 0,2 0,0 1,0-1,-3 3,-1 0,0-1,1 1,-1 0,1-2,-10 4,-25 10,-66 16,-155 26,-118 7,-96-1,-1263 67,1631-127,193-6,182-3,146-1,100 2,-320 3,734-1,-6 39,-632-7,-262-24,0 0,-1 2,52 18,-78-23,-1-1,1 0,0 1,-1-1,1 0,1 0,-2 1,0 0,0 0,1 0,-1 1,0-1,0 0,-1 1,3 3,-3-4,-1-1,0 1,0-1,0 1,0-2,0 2,0-1,0 1,0-1,0 1,0-1,-1 1,1-1,-1 0,0 1,1-1,-1 0,0 0,0 0,1 1,-1-1,0 0,-1 1,-7 6,-1-2,0 1,0 0,-1-1,1 0,-21 7,-30 10,-96 21,-166 20,-969 49,998-108,233-9,61 4,0 0,0 0,0 0,0 0,0 0,0 0,0 0,0 1,0-1,0 0,0 0,0 0,0 0,0 0,-1 0,1 0,0 0,0 0,0 0,0 0,0 0,-1 0,1 0,0 0,0-1,0 1,0 0,0 0,0 0,-1 0,1 0,0 0,0 0,0 0,0 0,0 0,0 0,0-1,0 1,0 0,0 0,0 0,0 0,0 0,0 0,0 0,0 0,0 0,0 0,0 0,0 0,0 0,0-1,0 1,0 0,0 0,0 0,0 0,0 0,0 0,0-1,0 1,0 0,0 0,0 0,0 0,15-3,233-15,252-1,195 3,133 4,45 6,-55 1,-146 5,-212 11,-324 2,-127-12,-2 0,1 1,-1-1,2 1,-2 1,13 6,-20-9,1 0,-1 0,0 0,0 0,1 1,-1-1,1 1,-1-1,1 1,-1-1,0 0,0 0,0 1,0-1,1 1,-1-1,0 1,0-1,0 0,0 1,2-1,-2 1,0 0,0-1,0 0,0 0,0 2,-13 11,1-7,-2-1,1 0,-25 6,-316 56,-229-1,-159-11,-1898 26,2438-82,381-1,-42 0,635-2,-558 14,-205-10,0 1,-1 0,1 1,0-1,0 1,-2 1,15 6,-22-9,1 0,-1 0,0 0,1 1,-1-1,0 0,0 1,0-1,0 1,0-1,0 0,0 0,1 1,-1-1,0 1,0-1,0 1,0-1,0 0,0 0,0 1,0-1,0 1,0-1,-1 1,1-1,0 0,0 0,0 1,0-1,0 0,0 1,0-1,-1 1,1-1,0 0,-1 0,1 0,0 0,-1 1,1-1,0 0,0 1,-1-1,1 0,-1 0,0 1,-5 2,0 0,-1 1,0-2,-13 5,-41 8,-60 10,-184 14,-1100 38,1335-75,58-2,12 1,103-1,-77 0,309-1,174-1,134 1,1543-1,-1913 5,-236-1,0 0,43 9,-78-10,1-1,0 1,-1 0,1 0,-1 0,2 0,-2 1,1-1,-1 1,3 1,-5-3,0 1,1-1,-1 1,0-1,1 1,-1-1,0 0,1 1,-1 0,0-1,0 1,0-1,0 1,0-1,0 1,0 0,0-1,0 0,0 1,0 0,0-1,0 1,0-1,0 0,0 1,-1 0,1-1,0 1,-1-1,1 0,-1 1,1-1,0 1,0-1,0 1,-2-1,-7 7,-2-1,1 0,-1-2,0 2,0-2,0 1,-19 3,-207 49,-116 8,-112 11,-1330 135,1604-193,152-12,34-4,8 0,96 1,111-4,898-8,-932 12,-157-2,2 1,-1 0,29 7,-48-8,1-1,-1 0,1 0,-1 1,1 0,-1 0,1-1,-1 1,0 0,0 0,2 0,-2 0,0 0,1 0,-2 1,1-2,1 2,-2-1,2 2,-2-2,0 1,1-2,-1 1,-1 1,1-2,0 0,0 2,0-2,-1 1,1 1,-1-2,1 1,0 1,0-2,-1 1,0 0,0 0,1-1,0 1,-1 0,0 0,-1 0,-6 6,0-2,0 1,0-1,-1 0,-14 6,-30 8,-59 15,-96 15,-271 31,-220-13,570-57,212-7,640-12,-690 9,-6-2,1 2,-1 1,0 1,0 1,29 8,-54-11,1 1,-1 0,0 0,1 0,-1 1,0-2,1 2,3 2,-6-4,1 1,-1 0,1-1,-1 1,1-1,-1 1,0-1,0 1,1 0,-1-1,0 1,1 0,-1-1,0 1,0-1,0 1,0 0,0 0,0-1,0 1,0 0,0 0,-2 2,1-1,-1 1,0 0,1 0,-2-1,0 0,1 0,0 1,-1-1,1 0,-1 0,-4 3,-12 6,2 0,-2-2,0 0,-28 8,-90 22,120-36,-202 44,-392 33,598-78,-2-1,1-1,-22-1,37 1,-1 0,0 0,0 0,0 0,1 0,-1 0,0 0,0 0,0 0,1 0,-1 0,0 0,0 0,0 0,0 0,0 0,0-1,0 1,0 0,1 0,-1 0,0 0,0 0,0 0,0-1,0 1,1 0,-1 0,0 0,0 0,0 0,0 0,0 0,0 0,0-1,0 1,0 0,0 0,0 0,0-1,0 1,0 0,0 0,0-1,0 1,0 0,0 0,0 0,0 0,0 0,0 0,0 0,0 0,0-1,-1 1,1 0,0 0,0 0,0 0,0 0,-1-1,1 1,0 0,0 0,0 0,0 0,0 0,0 0,0 0,34-12,138-15,147-3,135 6,94 7,1581-3,-1830 22,-136 7,-161-8,-1-1,1 0,-1 0,2 1,-2 0,1-1,-1 0,1 1,-1 0,1 0,-1-1,1 2,1 0,-3-2,0 0,0 1,0-1,0 0,0 1,0 0,-1-1,1 1,0-1,-1 0,1 1,0-1,-1 1,1 0,0-1,0 0,-1 0,1 1,-1-1,1 0,-1 1,1-1,0 0,-1 1,0-1,1 0,-1 0,1 0,0 0,-1 0,0 0,1 0,-1 0,-30 8,1-1,-49 3,-201 13,-109-7,-966 2,1012-27,267 4,-78-14,146 18,0 0,-1-1,1 0,1 0,-1-1,0 0,0 0,1-1,0 0,-10-6,16 9,1 0,0 1,-1-1,1 0,-1 0,0 1,1-1,0 0,0 0,0 1,-1-2,1 1,0 1,0-1,0 0,0 0,0 0,0 0,0 0,0 1,0-1,1 0,-1 0,0 0,0 0,0 0,1 1,-1-1,1 1,0-1,2-4,1 1,1 1,-1 0,-1-1,1 1,1 0,-1 0,9-3,23-11,2 2,44-11,556-128,-337 87,-224 49,142-36,-188 44,-22 1,-20 4,-20 1,-308 8,206 2,-220 3,342-9,-89-3,90 3,0-1,1-1,0 0,-1 0,1 0,1-2,-12-4,18 8,1-1,0 1,0-1,0 0,-1 1,2-1,-1 0,-1 1,2 0,-1-1,0 0,0 0,0 0,0 0,0 0,1 0,0 0,-1 0,0 0,1-1,-1 1,1 0,0 0,0 0,-1-1,1 1,0 0,0 0,0-1,0 1,0 0,1-1,-1 1,0 0,1-3,1 1,1-1,0 0,-1 0,1 1,0 0,0-1,1 1,-1 0,7-4,20-8,-2-1,3 2,0 1,0 2,48-11,34-6,225-25,-320 51,73-4,-84 6,-1 0,-1 1,1-1,-1 1,2 0,-2 0,1 0,-1 2,0-2,0 1,8 4,-12-5,0 0,0 0,0-1,0 1,-1 0,1 0,-1 0,1 0,0 0,-1-1,1 2,-1-1,0-1,1 2,-1-1,0-1,1 2,-1-1,0 0,0 0,0 0,0 0,0-1,0 1,0 0,-1 1,1-2,-1 1,1 1,0-2,0 1,-1 1,1-2,-1 1,0 0,1 0,-1 0,0 0,0 0,-8 8,1-1,0-1,-1 0,-1 0,1 0,-12 4,-44 23,-3-2,0-4,-140 39,-217 27,400-88,25-5,5 0,61-3,-26 1,230-8,134 0,1818-14,-2026 24,-183-1,-3 1,1 0,1 0,16 6,-28-7,0 0,0 0,1 0,-1 0,0 0,1 0,-1 0,0 1,0-1,1 0,-1 0,0 0,0 0,0 0,0 0,0 0,0 0,0 1,0-1,0 0,2 0,-2 1,0-1,0 0,0 0,0 1,0-1,0 0,0 0,0 0,0 0,0 1,0-1,0 0,0 0,0 1,0-1,0 0,0 1,0-1,0 0,-2 0,2 0,0 0,0 0,0 0,0 1,0-1,0 0,0 0,0 0,0 1,-1-1,1 0,0 0,0 0,-1 0,1 1,0-1,-1 0,1 0,-40 15,-113 16,-105 11,-95 3,-88-2,-1347 31,1539-73,212-2,-73-11,107 11,0 1,0 0,0-1,1-1,-1 2,1-2,-1 1,1 0,-4-3,6 4,0-1,0 1,0 0,-1 0,1 0,0-1,-2 1,2-1,0 1,0-1,0 1,-1 0,1 0,0-1,0 1,0-1,0 0,0 1,0 0,0 0,0-1,0 1,0-1,0 1,1-1,-1 1,0 0,0 0,0-1,2 1,-2-1,0 1,1-1,-1 1,0 0,0 0,0 0,1-1,-1 1,0 0,1-1,0 1,13-7,-1 0,3 1,-1 0,0 2,26-5,223-46,130-5,575-35,8 48,-621 40,-103 11,-227-3,1 0,0 3,31 7,-57-11,1 0,-1 0,1 1,-1 0,1 0,-1-1,1 1,-1 0,1 0,-1-1,0 2,0-1,0 0,0 0,1 0,-1 2,0-3,-1 1,0 0,0 0,0-1,0 1,0 0,0 0,0 0,0 0,-1 0,1-1,0 1,-1 0,1 0,0-1,0 1,0 0,-1 0,0-1,1 0,-1 1,1 0,0 0,-1-1,0 0,0 1,0 0,-12 7,-1 0,-1 0,0-2,1 0,0 0,-21 4,-221 53,-127 10,-117 6,-103 7,-1534 170,2019-242,216-18,-71 3,324-16,169-1,1840-42,-1980 50,-150-3,-170 5,-50 3,-12 2,-17-1,0 1,-1 0,-20 1,-231-8,-156 4,-395-14,2-33,344-4,114 2,123 4,165 26,69 23,0-1,0 1,1-1,-2 0,2 0,0-1,-5-4,8 7,0 0,0 0,0 0,1 0,-1-1,0 2,1-2,-1 1,1 0,0-1,-1 1,1-1,-1 2,1-2,0 1,0 0,0 0,0-1,0 1,0 0,0-1,1-1,0 0,1 0,-1 0,1 1,0-1,0 1,0-1,0 1,0-1,1 1,-1 0,5-3,18-10,1 1,0 2,-1 0,52-14,259-59,144 2,589-36,6 55,-741 50,-146 10,-148 5,-35-1,-8 3,-95 10,-121 4,-1539 28,1935-46,774 12,-713 9,-203-15,1 1,57 16,-88-20,1 0,-1 1,0-1,1 1,0 0,7 7,-13-10,1 1,0 0,0 0,0-1,0 2,0-1,-1-1,1 2,-1-1,1 0,0 0,-1 0,0 0,0 1,1-1,-1 0,0 0,1 1,-1-1,0 0,0 3,-1-2,0 0,1 0,-1 0,-1 0,2 0,-2 0,1 0,0-1,-1 0,1 2,-1-2,1 1,-3 1,-5 3,0 1,1-1,-14 5,-24 11,-2-3,-53 15,-232 54,-121 3,-610 87,537-92,142-18,325-56,-110 38,165-49,1 1,-2 1,2 0,-1 0,-1 0,2 0,-8 5,12-7,-1 0,0 0,1-1,-1 0,1 1,0 0,-1 0,1-1,0 1,-1 0,1 0,0-1,-1 1,1 0,0 0,0-1,0 1,0 0,0 0,0-1,0 1,0 0,0 0,1-1,-1 1,0 0,1 0,-1-1,1 1,-1 0,0 0,0-1,1 1,-1-1,2 2,2 1,0 0,0 0,0 0,2 0,-2-1,1 0,0 0,5 1,78 20,185 24,868 56,-616-65,-346-19,-166-18,2 1,-3 1,3 0,-2 2,18 6,-31-10,1-1,0 0,0 1,-1-1,1 0,0 1,0-1,-1 1,1 0,0-1,0 0,-1 1,0 0,1 0,0-1,-1 1,1 0,-1 0,0-1,1 1,-1 0,0 0,1-1,-1 1,0 0,1 0,-1 0,0 0,0 0,0-1,0 1,0 0,-1 0,1 0,0 0,0 0,-1-1,1 1,-1 0,1 0,0-1,0 1,-1 0,0 0,1-1,-1 1,1 0,-1 0,-1 0,-6 4,-1 1,-1 0,1-1,-1 0,0-1,1 0,-12 3,-156 38,-53-4,-244 11,-229-17,603-34,89-2,21-1,165-13,176-11,113-2,1809-42,-2071 77,-151 2,-50-9,-1 0,1 0,-1 0,0 0,1 0,-1 0,0 0,0 0,0 0,0 0,2 0,-2 0,0 0,1 0,-1 0,0 0,1 0,-1 0,0 0,0 1,0-1,0 0,0 0,0 1,1-1,-1 0,0 0,0 1,0-1,1 0,-1 0,0 0,0 0,0 1,0-1,0 0,0 1,0-1,0 0,0 1,0-1,0 0,0 0,0 0,0 0,0 1,0-1,0 0,0 1,0-1,0 0,-1 1,1-1,0 0,0 0,0 0,-1 0,1 0,0 1,0-1,-10 5,1-2,-1 0,-1 0,1 0,-18 2,-189 20,-160-1,-144-5,-2351 6,2788-26,68 1,20-1,182 0,224 0,136 0,-30 0,1113 8,-1328 5,-241-8,63 12,-115-14,0-1,-2 1,1 1,0-1,7 4,-14-6,1 1,-1-1,1 0,0 0,-1 0,0 1,1-1,0 1,-1-1,1 1,-1-1,0 0,1 1,-1-1,1 1,-1 0,0-1,1 0,-1 1,0 0,0-1,0 1,0-1,0 1,0 0,0-1,1 1,-1-1,0 1,0 0,-1 0,1-1,0 1,-1 1,0 0,0-1,-1 0,1 0,-1 1,1-1,-1 1,1-1,-1 0,0 0,-1 0,-1 1,-47 17,-172 31,-129 6,-115-4,-392 27,-218 21,842-70,226-28,0-1,-1 2,-14 5,24-8,-1 0,1 0,-1 0,1 0,-1 0,1 1,0-1,0 0,0 0,-1 0,1 0,0 0,-2 0,2 0,-1 1,1-1,0 0,0 1,0-1,0 1,0-1,-1 0,1 0,0 0,0 1,0-1,0 0,-1 1,1-1,0 1,0-1,0 0,0 0,0 1,0-1,0 1,0-1,0 1,0-1,1 0,-1 0,0 0,0 1,0-1,0 0,1 0,-1 0,0 1,0-1,0 0,0 0,0 0,1 0,-1 1,0-1,2 0,-2 1,1-1,-1 0,0 0,0 1,8 2,-1 1,1-1,0 0,14 3,85 17,246 33,130-1,960 38,-815-61,-279-9,-106 4,-223-24,1 0,-2 1,2 2,29 10,-49-15,1 0,0 0,-1 0,1 0,-1 0,1 0,-1 1,1-1,-1 0,1 1,-1-1,1 1,0 2,-1-2,-1-2,0 1,0 0,1 0,-1 0,0 0,0 0,0 0,0 0,0 0,-1-1,1 2,0-1,-1-1,1 1,0 1,0-2,0 1,-1 0,0 0,1-1,-3 3,-3 2,0 0,-1 0,0-1,1 0,-2 0,0 0,1 0,-1-1,-11 3,-45 14,0-4,-100 14,-140 2,273-30,-326 21,303-21,93-5,781-21,-785 24,43 0,-72 1,1-1,-1 2,-1-2,1 2,0-1,0 1,0 0,8 4,-13-6,-1 1,0-1,1 0,-1 0,1 0,-1 0,1 1,-1-1,0 1,1 0,-1-1,0 0,1 1,-1-1,0 1,1 0,-1-1,0 0,0 1,0 0,0 0,0-1,0 0,0 1,0 0,0 0,0-1,0 0,0 1,0 0,0 0,0-1,-1 0,1 1,0 0,-1-1,1 1,-1-1,1 0,0 1,0-1,-1 1,1 0,-1-1,1 0,-1 0,1 1,0-1,-1 0,0 1,0-1,-10 7,0-1,0 0,0 0,-19 6,-70 20,-1-3,-202 31,-216-6,370-43,92-10,103-5,1105-17,-710 33,-396-9,56 13,-91-14,-1 0,1 1,-1 0,-1 1,15 6,-21-9,-1 0,-1-1,2 1,-1 0,-1 0,2 0,-1-1,-1 1,1 0,0 0,0 0,-1 0,0 0,1 0,0 1,-1-1,1 0,-1 0,0 3,0-2,0-1,0 1,-1-1,0 2,1-2,-1 1,1-1,-2 1,1-1,1 1,-1-1,-1 1,1-1,0 1,0-2,-1 2,1-1,-3 2,-11 6,0 0,-2-1,2-1,-3 0,-19 6,-31 7,-73 10,-462 45,-8-53,369-27,199 2,-59-10,74 3,28 9,0 1,0 0,0 0,0 0,0 0,0 0,0-1,0 1,0 0,0-1,0 1,0 0,0 0,0 0,-1 0,1 0,1 0,-1-1,0 1,0 0,0-1,0 1,0 0,0-1,0 1,0 0,0 0,0 0,0 0,0 0,0-1,1 1,-1 0,0 0,0-1,1 1,-1 0,0 0,0-1,1 1,-1 0,0 0,0 0,0 0,0 0,1 0,-1 0,0 0,1 0,-1 0,0 0,1 0,18-5,-1 1,1 0,31-1,174-10,622-4,5 53,-598-8,-202-18,76 20,-118-25,-1 0,0 0,-1 0,3 0,-4 1,2 1,-1-1,12 9,-19-13,1 2,1-1,-2 0,1 1,0-1,0 0,-1 0,1 1,0-1,0 1,-1-1,0 1,0-1,1 1,-1-1,0 2,0-2,0 1,0 1,-1 0,1 0,-2 0,1 0,0 0,-1 0,1-1,-1 1,0-1,1 0,-2 1,2-1,-2-1,-3 4,-9 7,-1-2,1 1,-3-2,2-1,-31 11,-23 5,-94 20,-162 15,-859 28,876-81,109-12,146-1,54 7,-1 0,1 0,-1 0,1 0,0 0,0 0,-1 0,1 0,-1 0,1 0,-1-1,1 1,0 0,0 0,0 0,-1-1,1 1,0 0,-1 0,1-1,0 1,-1 0,1 0,0 0,0 0,0-1,0 1,0-1,-1 1,1 0,0-1,0 1,0 0,0 0,0-1,-1 1,1 0,0-1,0 1,0-1,0 1,0 0,0 0,1-1,-1 1,0-1,0 1,0-1,0 1,7-4,0-1,1 2,0 0,0 0,0 0,0 0,13-1,175-35,235-34,121-22,-15-25,-518 114,143-41,-131 38,-2-3,52-27,-77 36,1 1,-1-1,0 0,0 1,0-1,1 0,-2-1,1 1,-1-1,0 0,0 0,0 0,3-6,-6 9,1-1,-1 1,0-2,0 2,0-1,0 1,0-1,0 0,0 1,0-1,-1 1,1-1,-1 0,0 0,1 1,0-1,-3-1,0 0,0-2,0 2,0-1,0 0,-1 1,-1-1,1 1,-6-3,-27-15,-2 4,-68-26,-222-61,-122-11,-469-76,-7 25,837 151,-203-38,110 10,175 42,2-1,0 0,0 0,0-1,1 0,-2 0,2 0,-1-1,1 0,-5-5,9 8,1 1,-1 0,-1-1,2 0,0 0,0 1,0-1,0 0,-1 0,1 1,0-1,0 0,0 0,0 1,0-1,0 0,0 1,1-1,-1 0,0 0,0 1,0-1,0 0,2 0,-2 1,1-1,-1 1,1-2,2-1,0 0,0 0,0 0,0 0,1 1,0 0,0 0,6-4,23-8,0 1,45-10,159-30,1440-181,-1615 230,-59 5,-13 2,-107 16,-114 11,-1594 141,1771-166,124-5,118-1,94-1,-26 1,824-2,-853 9,-207-5,0 1,0 1,0 0,33 11,-50-13,0 0,0 0,0 0,-1 1,1 0,-1 0,1-1,0 1,-1 1,0-1,3 3,-5-4,1 0,0 1,0-1,-1 0,0 1,0-2,1 2,-1-1,1 1,-1-1,0 0,0 1,0-1,0 1,0-1,0 0,-1 0,0 3,-1 1,0-1,-1 0,0 1,0-1,-2 1,2-1,-1 0,1 0,-2 0,1-1,0 0,-8 4,-16 10,-2-2,-1-1,-47 17,-215 51,-98-8,-1094 84,1367-152,113-8,10 0,37-5,159-13,134-1,1701-47,-1828 68,-197 0,1 1,-1 1,1-1,0 1,10 4,-22-6,1 0,-1 0,0 0,1 0,-1 0,0 0,1 0,-1 0,0 1,0-1,0 0,0 0,2 1,-2-1,0 0,0 0,0 1,1-1,-1 0,0 0,0 0,0 0,1 1,-1-1,0 1,0-1,0 0,0 1,0-1,0 0,0 0,0 0,0 0,0 1,0-1,0 1,0-1,0 0,-1 1,1-1,0 0,0 0,0 0,0 0,-1 1,1-1,0 0,0 1,-2-1,2 0,0 0,0 1,0-1,0 0,0 0,-1 0,1 0,-1 0,-5 3,0 0,0-1,0 1,-1 0,-8 1,-174 37,-149 14,-138 13,-122 12,-1005 108,656-79,617-66,312-41,2 2,-25 7,42-11,-1 0,1 0,-1 0,0 0,0 1,1-1,-1 0,0 0,1 1,-1-1,1 0,-1 0,0 0,0 0,0 1,0-1,1 0,-1 1,0-1,1 1,-1-1,0 0,0 0,0 0,0 1,1-1,-1 1,0-1,0 1,0-1,0 0,0 0,0 1,0-1,0 1,0-1,0 1,-1-1,1 0,0 0,0 1,0-1,0 1,-1-1,1 0,0 1,-1-1,1 0,0 0,0 0,0 1,0-1,-1 0,1 1,-1-1,1 0,0 0,-1 0,1 1,0-1,0 0,-1 0,0 0,18 5,2-1,27 5,116 15,365 36,181 9,1142 80,-205-19,-1261-92,-155-5,-170-15,-59-17,2-1,-1 0,-1 1,2-1,-1 0,-1 1,1 0,0-1,0 1,0-1,0 1,0 0,-1 0,1-1,0 1,-1 0,1 0,-1 0,0 0,1 0,0 0,-1 0,1 1,-2-1,1 0,-1 0,0 1,1-2,0 1,-1 1,0-2,0 1,1 0,-2 0,1-1,1 1,-1 0,-1-1,2 0,-1 1,-1 0,2 0,-2-1,-2 0,-53 18,-168 21,-111-7,-1221 28,1314-62,103-9,116 3,24 8,0 0,0-1,0 1,0-1,0 1,1-1,-1 1,0 0,0 0,1-1,-1 1,0-1,0 1,0 0,1-1,-1 1,0 0,1 0,-1 0,1 0,-1-1,0 1,0 0,1 0,-1 0,1-1,-1 1,1 0,-1 0,0 0,0 0,1 0,0 0,-1 0,1 0,-1 0,0 0,42-6,55-2,184-4,116 4,1593-1,-1839 10,-126 3,-39 3,-58 8,-119 12,-479 29,9-31,612-23,39-1,13-1,75 0,-67 0,230-1,117 0,37 0,792-1,-939 7,-205-4,67 12,-105-13,-2 1,0 0,1-1,-1 2,0-1,1 0,-1 1,0 0,0-1,5 4,-8-4,0-1,0 0,1 0,-1 1,0-1,1 1,-1 0,0-1,1 0,-1 1,0-1,0 1,0 0,0-1,0 0,0 1,0-1,0 1,0 0,0-1,0 0,0 1,0 0,-1-1,1 1,0-1,0 0,-1 1,1-1,-1 1,1-1,0 1,0-1,0 0,-1 1,1-1,-1 0,0 1,-8 5,1-2,-1 1,1-2,-2 1,1 0,-19 4,-207 37,-134-5,-605 13,4-34,639-14,529-7,212 0,1737-3,-1839 7,-285-2,0 1,1 0,25 7,-49-8,0 0,0 0,0 0,0 0,0 0,1 0,-1 0,0 0,0 0,0 0,0 0,1 0,-1 0,0 0,0 0,0 0,0 1,0-1,1 0,-1 0,0 0,0 0,0 1,0-1,0 0,0 0,0 0,0 0,0 1,0-1,0 0,0 0,0 0,0 0,0 0,0 0,0 0,0 0,0 1,0-1,0 0,0 0,0 0,0 1,-12 5,-66 11,-218 24,-177 3,-843 27,13-40,1270-31,-32 1,88-1,78-1,203-1,135-1,1090 10,-1325 6,-188-12,1 2,-1-1,0 2,-1-2,19 10,-33-12,0 0,0 0,-1 1,1-1,0 1,0-1,-1 1,1-1,0 0,0 0,-1 1,1 0,0 0,-1-1,2 0,-2 1,0 0,1 0,0-1,-1 1,1 0,-1 0,0-1,0 1,0 0,1 0,-1-1,0 1,0 1,0-2,0 1,0 0,0 0,0-1,0 1,0 0,0 0,-1 0,1 0,0 0,0-1,0 1,-1 0,0 0,1-1,-1 1,1-1,0 1,-2 0,1-1,0 1,1-1,0 1,-1 0,0-1,0 0,-1 1,-12 7,-2 0,1-2,-1 0,-1 0,-21 3,-204 44,-102-1,-654 28,13-55,891-24,190-2,180-2,132 1,-90 1,1601-2,-1670 6,-85 8,-155-10,1-1,-1 2,0 0,0 0,1 1,-2 0,11 5,-19-7,2-1,-1 0,0 0,-1 1,1 0,0-1,-1 1,1-1,-1 1,1-1,-1 1,1 0,-1-1,1 1,-1 0,0 0,0-1,1 1,-1 0,0 0,1-1,-1 1,0 0,0 0,0 0,0 0,0 0,0-1,0 1,0 0,-1 0,1-1,0 1,-1 0,1-1,0 0,0 1,-1 0,1 0,-1-1,0 1,1 0,0-1,-1 1,0-1,1 1,-1-1,1 1,-2 0,-8 5,1 0,-1-1,0-1,1 1,-2-1,-18 5,-149 28,-88-6,-599 13,19-38,764-7,169-1,131 1,996-3,-1012 6,-167-1,52 9,-64-2,-23-8,0 1,0-1,0 0,0 1,0-1,0 0,0 0,0 0,0 0,0 1,0-1,1 0,-1 1,0-1,0 1,0-1,-1 0,1 0,0 0,0 0,0 1,0-1,0 0,0 1,0-1,0 0,0 1,0-1,0 0,0 0,-1 0,1 0,0 0,0 0,-1 1,1-1,0 0,0 0,-1 0,1 1,0-1,0 0,0 0,0 0,-1 0,1 0,-1 0,-14 6,-1-1,0-1,-31 4,-156 20,-98-2,-1259 24,1324-46,172 1,59-2,14 0,109 9,188 0,127-2,1506 77,-1606-52,-103 2,-208-33,-2 1,2 1,-2 2,25 10,-44-18,1 1,0 0,-1 0,2 0,-2 0,1 0,-1 1,1-1,-1 1,0-1,1 1,0-1,-1 1,0-1,0 2,0-2,0 3,-1-3,0 0,0 0,0 0,0 0,0 0,-1 0,1-1,0 2,0-1,0-1,-1 1,0 1,1-2,-1 1,1 0,-1 0,0-1,1 1,-1 0,1 0,-2-1,0 0,2 1,-2 0,-8 5,0-1,-2 0,1-1,-21 4,-144 30,-324 20,-7-29,291-18,381-10,101-2,91-1,540 1,-713 6,-169-4,1 1,-1 0,28 7,-43-9,0 0,0 0,1 0,-1 0,0 0,0 0,1 0,-1 0,0 0,1 0,-1 0,0 1,0-1,0 0,0 0,0 0,0 0,0 0,1 0,-1 0,0 0,0 0,0 1,1-1,-1 0,0 0,0 0,0 1,0-1,0 0,0 1,2-1,-2 0,0 0,0 0,0 0,0 0,0 1,0-1,0 0,0 0,0 1,0-1,-2 0,2 0,0 1,0-1,0 0,0 0,0 0,0 0,0 0,-1 0,1 1,0-1,-25 9,-110 8,-103-2,-97-7,-1228 4,1677-14,75 1,336 1,-707 0,-40-3,-145-14,-588-102,541 31,404 85,-14-3,2 0,-1-1,0-1,1-2,-24-13,45 22,-2-1,1 2,1-1,-1 0,0-1,0 1,1-2,-1 2,1-1,0 0,0 0,-1 0,1 0,1 0,-1 0,-1-1,1-3,1 1,0 1,0-2,0 2,1-1,-1 0,3-5,-2 5,0 1,0-1,-1 1,1-1,-1 0,0 1,0-1,0 1,-2-10,-3 0,-2 1,0-1,0 1,-1 0,0 1,-2 0,1 1,-20-19,-7-3,-54-39,32 32,-49-40,90 66</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25T15:14:54.975"/>
    </inkml:context>
    <inkml:brush xml:id="br0">
      <inkml:brushProperty name="width" value="0.3" units="cm"/>
      <inkml:brushProperty name="height" value="0.6" units="cm"/>
      <inkml:brushProperty name="color" value="#FFACD5"/>
      <inkml:brushProperty name="tip" value="rectangle"/>
      <inkml:brushProperty name="rasterOp" value="maskPen"/>
      <inkml:brushProperty name="ignorePressure" value="1"/>
    </inkml:brush>
  </inkml:definitions>
  <inkml:trace contextRef="#ctx0" brushRef="#br0">916 5487,'1'43,"0"-23,0 0,-2-1,-6 40,7-58,0 1,0-2,0 2,0-1,-1 0,-1 0,2 1,-1-1,1 1,-1-1,0 0,0 1,1-2,-1 2,-1-1,2 0,-1 0,-1 0,2-1,-2 2,1-1,0-1,-1 1,1 0,-2 0,1-1,0 0,0 0,0 0,0-1,1 1,-2-1,1 0,0 1,0-1,0 0,0 0,1 1,-1-1,0-1,1 1,-2-1,-8-8,0 1,2-1,0-1,-10-13,-120-198,91 139,10 16,3-3,-44-128,72 176,1-1,1 0,2 0,-1-28,6-96,1 58,-5-41,5-107,7 139,3-104,-13 183,-14-288,-29 84,40 207,-5-22,4 16,1 2,-10-21,-6-22,2 0,-10-101,-2-6,7 98,15 51,1-1,1 0,-3-23,5-184,6 115,-6-142,7-296,-2 462,5 1,4-1,44-165,-20 136,16-50,-40 140,2-1,0 1,29-41,-41 68,20-27,32-40,-43 59,-2 2,1 0,1-1,0 2,-1-1,2 3,0-1,14-7,93-31,155-36,126-8,-334 74,239-40,-244 48,0 1,0 3,66 6,-120-3,-2 0,1 0,0 0,0 1,-1-1,0 1,0 1,6 2,-9-5,0 1,0-1,-1 0,0 0,1 1,0 0,0 0,-1-1,0 0,0 1,1 0,-1 0,1-1,-1 0,1 1,-1 0,0 0,0-1,0 1,0 0,0 0,1 0,-2 0,1 0,-1 1,1-2,-1 1,0 1,1-2,-1 1,0 1,0-2,0 1,0 0,0 0,0-1,0 1,0 0,0 0,0-1,0 0,-3 1,-20 8,-1-1,0-1,0-1,-40 4,6-1,-492 68,355-45,123-17,-123 6,181-19,1 0,-1 0,1 1,0 1,0 1,-23 10,-1 0,20-10,-2 0,1-1,-36 3,33-6,-1 2,-28 7,-25 10,49-15,1 3,-1-1,1 2,-26 13,43-18,2 0,1 1,-1 0,0 0,1 0,-1 1,2-1,0 2,-1-1,1 0,1 1,0-1,-2 2,3-1,0 1,0-1,-4 17,5-20,1 2,0 0,0 0,1 0,-1 0,1 0,0 0,1 0,1 10,-1-13,0-2,0 2,0-1,1 0,-1 1,1-1,-1 0,1 0,-1 0,2 0,-1 0,-1 0,2-1,0 1,-1-1,0 1,1-1,0 0,-1 0,0 0,1 0,-1 0,5 0,26 5,0-3,0 0,65-4,-48-1,59 2,-20 1,-1-3,122-19,-77-9,-90 19,0 0,2 4,86-7,8 5,-1-2,-47 10,3-1,0 4,101 14,-185-14,-1-1,-1 1,1 1,1 0,-2 0,0 1,0 1,15 8,-19-10,-1-1,0 1,1 0,-1 0,1 1,-2-2,1 2,-1 0,0-1,1 1,-2 0,1 0,0 0,-1 0,0 0,1 1,-2-1,1 0,0 9,-2-12,1 1,0-1,-1 1,1-1,0 1,0-1,-1 1,0-1,0 1,1-1,-1 1,0-1,0 0,0 0,-1 1,2-1,-2 0,1 0,0 0,-1 0,1 0,-1 0,1 0,-1 0,-2 0,-5 2,0 0,0 0,-15 2,14-4,-241 38,89-16,-24-6,76-10,1 12,4-1,21-13,41-3,-51 9,47-4,34-7,0 3,-2-1,2 1,-25 9,-196 70,115-42,105-34,1 0,0 0,0 0,1 2,1 0,-2 0,3 1,-1 1,-13 13,19-18,2 0,0 0,-1 0,0 0,1 1,1 0,-1 0,1 0,1 0,-3 8,3-11,1 1,0 1,0-2,0 2,1-1,0 0,-1 1,1-2,1 1,-1 1,1-2,-1 1,1 0,0 0,0-1,6 5,-1 1,0 0,1-1,2-1,-1 1,0-1,11 6,65 31,-59-31,-21-10,1 1,-2-1,1 1,-1 0,2 0,-3 0,1 0,0 1,0 0,-1 0,0 1,0-1,-1 0,0 0,0 1,0 0,0 0,0 0,0 9,0 8,1 1,-3-1,-3 38,1-51,0 2,0-2,-2 1,0-1,0 0,0-1,-8 14,-48 64,47-69,-1 0,-27 39,2 1,-38 75,60-97,-17 50,29-68,2-1,-1 0,2 1,0 0,1 26,4 279,-3-225,-2-75,-1 1,-1-3,0 2,-1 0,-3-2,-9 24,8-23,3-5,2 0,0 1,1-1,-2 31,7 73,1-48,-3 336,0-400,-1-5,1 0,0 0,0 0,0 0,1 0,-1-1,1 1,0 0,0-1,0 1,4 6,-5-9,0-1,0 0,0 0,1 0,-1 0,0 0,0 0,0 0,0 0,0 0,0 0,0 0,0 0,1 0,-1 0,0 0,0 0,1 0,-1 0,0 0,0 0,0 0,2 0,-2 0,0 0,0 0,0 0,0 0,0-1,0 1,0 0,0 0,0 0,1 0,-1 0,0-1,0 1,0 0,0 0,0 0,0-1,0 1,0 0,1 0,-1 0,0 0,0 0,0 0,0 0,0 0,0-1,0 1,0 0,0 0,0-1,0 1,-1 0,4-14,5-89,-8-135,-3 100,4 56,-2-84,0 155,-1 1,1-1,-1 1,-1 0,-1 0,0-1,0 2,0-1,-2 0,1 1,-12-13,-1-2,-4 1,-40-33,-13-12,70 62,0-1,0-1,0 3,2-3,-1 1,-1-2,2 2,0-1,1-1,0 1,0 0,1 1,0-2,0 1,1-12,1 18,1 7,6 18,10 34,37 252,-13-58,-3 6,-39-257,19 114,-10-66,6 56,-7-20,31 128,-25-152,-9-37,7 39,3-1,42 109,-2-23,-3-7,-7-28,49 98,-94-209,0 1,1-2,0 2,0-1,-1 0,1 1,0-2,0 2,-1-1,2-1,-1 2,0-1,0-1,0 1,0 0,1 0,1-1,-3 1,2-1,-1 0,0 0,-1 0,1-1,0 1,0 0,-1 0,1 0,0 0,0 0,-1-1,0 1,1-1,0 1,0-1,-1 1,1 0,-1-1,1 1,0-1,0 0,2-5,0 2,0-1,0-1,-1 1,1 0,-1 0,3-7,8-44,-2-2,8-98,-14-121,-6 267,1 0,1-1,2-12,1 14,1 18,-1 22,16 162,8 129,-26-80,6 83,-7-304,2 2,0-2,11 36,-11-48,0-3,0 2,1-1,0 1,0-2,1 1,1 0,-2 0,2-1,0 0,0 0,0-2,8 6,87 68,-21-14,-77-62,0 1,0-1,-1 1,1 0,-1 0,0 1,1-1,-1 1,-1-1,3 0,-3 1,1 0,-2 0,2-1,-1 1,-1-1,1 1,0 0,-1 0,0 0,0 0,-1 0,1 0,-1 0,-1 7,1-11,1 0,0 0,0-1,0 1,0 0,0 0,0 0,0 0,0 0,0 0,0 0,0 0,0 0,0 0,0-1,0 1,0 0,0 0,0 0,0 0,0 0,0 0,-1 0,1 0,0 0,0 0,0 0,0 0,0 0,0 0,0 0,-1 0,1 0,0 0,0 0,0 0,0 0,0 0,0 0,0 1,-1-1,1 0,0 0,0 0,0 0,0 0,0 0,0 0,0 0,0 0,0 0,0 1,0-1,0 0,0 0,0 0,0 0,0 0,0 0,0 0,0 0,0 0,0 0,0 0,0 0,0 0,0 0,0 1,-5-13,0-16,0-298,8 292,1-1,3 2,0-2,1 2,2 0,3 0,-1 1,22-35,-3 13,3 0,3 4,71-80,-74 94,3 1,0 1,3 2,53-32,-63 45,1 2,1 1,1 2,0 0,1 3,69-16,-38 18,121-3,69 18,-131-3,-57-2,-22-1,76 9,-119-9,1 1,-1 0,1-1,1 0,-1 1,-1 0,0 0,4 2,-6-3,1 1,-1-1,1 0,-1 1,0-1,0 0,1 0,-1 1,1-1,-1 1,0 0,1-1,-1 0,0 0,0 1,0 0,0-1,0 1,0-1,0 0,0 1,0 0,0 0,0-1,0 0,0 1,0 0,-1 2,-1-1,0 1,1-1,-2 1,1-1,0 0,0 0,-1 1,0-2,0 1,1 0,-1-1,-5 2,-29 16,-2-3,-73 22,-92 11,109-27,-33 7,-112 29,206-46,34-12,0 0,0 0,0 1,0-1,0 0,-1 0,1 0,0 0,0 0,0 1,0-1,0 0,0 0,0 0,0 0,0 0,0 0,0 0,0 0,0 0,0 0,0 1,0-1,0 0,0 0,0 0,0 0,0 1,0-1,0 0,0 0,1 0,-1 0,0 0,0 1,0-1,0 0,0 0,0 0,0 0,0 0,0 0,0 0,0 0,0 0,0 0,1 0,-1 0,0 0,0 0,0 0,0 0,1 0,-1 0,0 0,0 0,23 4,161 1,-113-6,183-1,306 3,-527 0,37 3,-64-4,0 1,0 1,-1-1,1 1,1-1,-2 1,11 6,-15-7,-1-1,1 0,-1 1,1-1,0 1,0 0,-1-1,0 1,1-1,0 1,-1 0,1-1,-1 1,0 0,0 0,2-1,-2 2,0-1,1-1,-1 1,0 0,0 0,0-1,0 1,0 0,0 0,0 0,0 0,0 0,-1-1,1 1,0 0,-2-1,2 0,0 1,0 0,-1 0,0-1,1 1,-1 0,1 0,0-1,-3 2,-2 3,0 0,0 0,-1-1,-8 5,-25 15,1-4,-3 0,-54 19,-136 30,59-30,144-34,1-1,0-2,0 0,-37-4,61 2,0 0,0 0,0-1,0 0,0 0,0 1,-1-1,1-1,0 1,1 0,-1 0,1-2,-1 2,1-1,-1 0,1 0,-4-4,5 4,0-1,-1 1,2 0,-2-1,1 1,0-1,1 0,-1 1,1 0,-1 0,1-1,0 1,0-1,1 0,-1 0,1 1,-1-1,0 1,4-6,11-18,-13 23,-1 0,2 0,-2 0,1 1,-1-1,1 0,-1-1,0 1,0 0,0 0,1-8,-3 10,1 1,0 0,-1-1,1 0,-1 0,1 1,0 0,0-1,-1 0,1 1,-1-1,0 1,1 0,0 0,-1-1,1 1,-1-1,0 1,1-1,-1 1,1 0,-1 0,0 0,1 0,-1 0,0 0,0 0,0 0,-26 0,20 0,-208 11,-182 3,383-14,6 0,0 0,0 0,0-1,-1 0,1-1,-11-2,19 4,-1 0,1 0,0 0,0 0,-2 0,2-1,0 1,0 0,0 0,0 0,0 0,0-1,0 1,0 0,0 0,-1 0,1 0,0 0,0 0,0 0,0-1,0 1,0 0,0 0,0-1,0 1,0 0,0 0,0-1,0 1,0 0,0 0,0 0,0 0,0 0,0 0,0-1,0 1,0 0,0 0,0-1,1 1,-1 0,0 0,0 0,0-1,0 1,0 0,0 0,0 0,0 0,0 0,2 0,-2 0,0 0,0 0,1 0,-1 0,0 0,0 0,1 0,-1 0,0-1,9-3,0 0,0 1,2 0,-1 0,0 1,-1 1,16-2,-17 2,83-10,140 4,-224 7,57 5,-57-5,-1 1,-1-1,1 1,-1 1,0 0,2 0,-2 1,5 3,-8-6,-1 0,-1 0,1 1,0 0,0-1,-1 1,0-1,1 1,0-1,0 1,-1 0,0-1,1 1,-1 0,1 0,-1-1,1 1,-1 0,0 0,0 0,0 0,1 0,-1-1,0 1,0 0,0 0,0 0,0 0,0 0,-1-1,1 1,0 0,0 0,0 0,0 0,-1 0,1-1,-1 1,1 0,-1 0,1-1,0 1,-1-1,0 1,0 0,1-1,-1 1,0-1,0 1,1 0,-1-1,0 0,0 0,0 1,-6 3,0 0,-1-1,0 1,-11 2,-12 1,-1-1,-61 5,-64-8,153-3,-2 0,0 0,2-1,-2 0,1 1,1-2,-2 1,2-1,-2 1,2-2,-1 2,-4-4,6 2,1 1,0 0,0 0,-1-1,1 1,0 0,0-1,1 1,-1-1,1 0,-1 0,1 0,0 0,0 0,0 0,1 0,0-1,0 1,-1 0,2-4,-1-2,0 0,2 1,-1-1,2 0,-1 0,1 0,0 1,2-1,-2 1,2 1,-1-1,2 1,11-15,-1 5,1 0,0 2,1-1,28-18,-5 8,1 1,1 3,2 1,-1 2,2 1,65-14,-109 32,-1-1,1 0,-1 1,1-1,0 1,-1 0,1 0,-1 0,1 0,-1 0,1 0,-1 0,1 0,-1 1,1-1,-1 1,1-1,-2 1,4 1,-6 7,-15 4,-8 1,-2-2,1 0,-1-2,-1-1,-37 7,-49 10,-179 16,-120-18,403-23,-35 1,-74-8,116 6,0 0,0-1,0 1,0-1,0 0,0 1,-1-2,1 1,0 0,0-1,0 1,1-1,-1 0,1 1,0-2,-1 1,1 0,0 0,0 0,-3-4,3 4,2-1,-1 0,0 0,1 0,-1 1,1-1,0 0,0 0,0 0,1 0,-1 0,1 1,0-1,-1 0,1 0,1 0,-2 0,3 1,-2-1,1 1,2-3,1-3,1 1,0 0,0 0,1 0,0 1,0-1,1 2,-1-1,2 1,14-6,3-1,0 2,44-11,15 1,2 4,109-7,180 6,-341 16,47-1,7-2,143 12,-228-7,0-1,0 1,-1-1,1 0,1 2,-2-1,1 0,-1 1,0-1,1 1,-1 0,5 2,-8-4,0 1,0 0,1 0,-1-1,1 0,-1 1,2 0,-2 0,0-1,0 1,0-1,0 1,0 0,0-1,0 1,0 0,0 0,0-1,0 1,0 0,0 0,0-1,0 2,-3 0,2 1,0-1,-1 1,1-1,-1 0,0 0,1 1,-2-3,-1 4,-15 11,-1-1,0 0,0-2,-2-1,1-1,-36 13,0-5,-89 17,123-29,11-3,1 0,-1-1,-1 0,1-1,1 0,-2-1,1 0,-21-3,31 2,0 0,0 0,0 1,0-1,1 0,-1 0,1 0,-2-1,2 1,-1 0,1 0,-1-1,1 1,0-1,-1 1,2-2,-1 2,-1-1,2 1,-1-1,0 0,0 0,1 1,0-1,0 0,-1 0,1 0,0 1,0-2,0 1,0 1,1-2,-1 2,0-1,1-2,1-7,1 0,1 1,0 0,10-18,1 1,1 4,2-2,1 2,-1 0,4 2,31-28,-3 9,1 2,60-31,-34 26,3 5,0 3,2 4,2 2,1 5,91-15,-173 38,0 0,0 0,0 1,0 0,0 0,1 0,-1 0,0 0,3 0,-6 1,0-1,1 0,-1 1,0-1,0 0,0 1,1-1,-1 0,0 0,0 0,0 0,0 1,1-1,-1 1,0-1,0 0,0 1,0-1,0 0,0 0,0 0,0 1,0-1,0 0,0 1,-1-1,1 1,0-1,0 0,0 0,0 0,-1 0,1 1,0-1,0 0,-1 1,1-1,0 0,0 0,0 1,0-1,0 0,-1 0,1 0,0 0,-1 0,-9 9,-2-1,-20 11,-24 12,-3-3,-119 41,-29-5,-2-8,-291 39,-439-14,928-81,-68 4,1-4,-97-11,166 10,-1-1,1 0,-1 0,1-1,1 0,-1-1,-1 0,-11-7,20 10,-1-1,0 1,1-1,-2 1,2-2,-1 2,1-1,-1 0,1 0,0 0,0 0,0 0,1 0,-1-1,-1-2,2 2,0 1,0-1,0 0,0 0,0 0,1 0,0 1,0-1,-1 0,2 0,-1 1,0-1,1 0,2-4,4-4,0 2,0 0,1-1,1 1,-1 0,2 1,15-9,91-48,-14 16,3 4,182-50,-128 54,211-25,-40 34,414 11,-693 21,1-1,1 2,60 10,-111-11,-1 1,0-1,0 0,1 0,-1 1,0 0,1 0,0-1,-1 1,-1 1,2-2,-1 2,-1-1,2 0,-2 1,1 0,2 2,-4-4,0 1,0 0,0-1,0 1,1-1,-1 1,0 0,-1-1,1 1,0-1,0 1,0 0,0-1,-1 1,1-1,0 1,0-1,0 1,0 0,-1-1,1 0,-2 2,-19 13,-4-3,-2 0,0-2,0-1,0-1,-54 7,-64 8,-197 9,227-29,-1-5,-150-22,241 21,1 0,1-3,-1 0,1 0,-34-16,52 20,0-1,-1 1,2-1,-1-1,1 1,-1-1,2 0,-2 0,1 0,0 0,1-1,0 1,0-2,0 2,0-1,1 0,0 0,0 0,0 0,1-1,0 0,-1 1,2-1,0 1,0-1,0 1,0-1,1-5,1-1,1 1,0-1,0 1,2-1,-1 2,2-1,0 0,0 0,1 2,-1-2,2 2,0 0,1 0,0 1,15-12,-7 6,3 2,-1 1,0-1,2 2,-1 1,2 0,38-10,15 5,1 2,-1 3,1 4,0 2,0 4,0 3,135 25,-197-27,0 0,0 2,1-1,-2 2,0 0,1 1,22 14,-34-20,-1 1,2 1,-2-2,1 2,-1-1,1 0,-1 1,1-1,-1 1,0-1,0 1,0-1,1 1,-2 0,2-1,-1 2,0-2,-1 0,1 2,-1-2,1 1,-1 0,0 0,1 0,-1 0,0 0,-1 0,1 0,0 0,-1 0,0 0,1 0,0 0,-1 0,0-1,-1 2,1-2,0 1,0-1,0 1,-1 0,1-1,-1 1,1-1,-3 2,-8 8,-2-2,1 0,0 0,-25 10,38-18,-64 28,0-3,-2-1,-1-4,-89 17,41-18,-206 11,229-29,1-4,-91-13,120 8,0-5,1-1,-101-37,142 42,0 0,2-1,0-1,1-1,-32-23,40 27,2-1,-1 0,1 0,1-1,-2 0,2 1,1-1,-1-1,2 0,-1 0,2 0,-4-11,3 4,1 0,0 0,1 0,2 0,0 0,0 0,2 0,5-28,-4 35,0-1,1 2,-1-1,2 0,-1 0,2 0,-1 1,1 0,2 1,-2-1,1 1,1 0,-1 1,2-1,9-5,-3 4,-1 1,1 0,1 2,-1 0,24-7,92-13,-36 15,-2 5,2 3,111 10,-79 4,225 53,-315-56,0 2,0 2,53 24,-86-35,1 2,0-1,-1 1,0 0,2 1,-3-1,2 1,-1-1,-1 1,0 1,0-1,4 7,-6-10,0 1,-1-1,0 1,1-1,-1 1,2-1,-2 1,0 0,0-1,0 1,0-1,0 1,-2-1,2 0,-1 0,1 2,-1 0,-1-1,1 1,-1-1,1 0,-1 1,0 0,0-2,0 1,-1 1,1-2,0 1,0 0,-4 1,-8 4,1 0,-1-1,0-1,-27 6,-72 10,-77 0,-332-5,345-20,1-6,-261-50,284 24,131 29,-2-2,1 1,-41-25,57 30,1-2,0 1,0-1,0 1,-1-2,2 0,1 2,-2-2,2 0,0 0,0-1,0 1,0 0,1-2,-4-10,6 11,-1-1,1-1,1 0,0 1,0-1,0 1,1 0,1 0,-1-1,1 1,1 0,-1 0,7-10,2-5,2 2,2-1,-1 0,2 3,0-1,3 1,-2 2,3-1,-1 1,26-15,12-4,2 2,107-47,-74 42,3 6,-1 2,3 5,0 4,1 3,1 5,139-2,-226 15,0 1,-2 0,1 0,-1 1,13 2,-21-3,0 1,-1-1,2 0,-2 1,1 0,-1 0,1-1,1 1,-2 1,1-2,-1 1,1 1,-1-1,0 0,1 0,-2 1,2-1,-1 1,-1-1,2 1,-1-1,-1 1,1-1,0 2,-1-2,1 1,-1 0,0-1,1 4,-1 3,0 0,0 0,-1-1,0 1,0 1,-1-1,0-1,-1 2,0-2,0 1,0-1,-1 0,-1-1,1 1,-1 0,1 0,-2-1,0 0,-1 0,1 0,0-1,0-1,-10 6,-1 0,-2-1,1 0,-1-2,0 0,0 0,-1-2,0-1,-30 4,41-7,-13 1,-1 1,1-2,0-1,-1 0,2-1,-25-4,42 4,0 0,1 0,0 0,0-1,0 1,0-1,0 0,1 1,-1-2,1 2,-1-1,-1-1,2 0,0 1,0-1,0 1,1-1,-3-3,2 1,-1-1,1 0,1 0,-1 0,1 0,0 0,0-1,0-11,3-4,0 2,1-2,2 1,9-31,-3 24,-1 0,3 1,1 0,0 1,3-1,33-41,-36 53,0 0,0 1,2 0,0 1,2 0,-2 3,2-2,0 2,1 0,0 2,23-9,-3 9,1-1,-1 2,1 2,0 2,-1 1,76 7,-54 1,0 3,-1 2,104 35,-138-37,0 1,0 0,35 22,-54-29,-2 1,1 1,1-1,-2 1,0-1,0 1,0 0,-1 1,1-1,-1 1,0 0,-1 1,1-1,-2 0,1 0,0 1,-2 0,3 8,-3-5,-1 0,0 0,0-1,-1 2,-1-2,0 0,0 0,0 1,-1 0,-1-1,0 0,-1 0,0-1,0 0,0 0,-1 1,0-2,0 1,-2-1,-9 9,-2-1,0-1,-1-1,0 0,-1-1,-1-2,1 1,-36 10,0-4,-2-2,0-4,1-1,-68 3,81-11,0-2,-2-2,2-2,0-1,-1-3,-42-12,59 11,0-1,1-2,0 0,1-3,0 1,3-1,-2-3,2 0,1 0,-24-26,29 25,1-2,0-1,1-1,2 1,0-2,1 0,3 0,-1-1,2-1,1 1,-4-30,4 13,-4-79,11 108,2-1,0 1,0 0,1-1,1 1,1 0,0-1,0 3,1-2,7-13,-7 19,1-1,0 2,1-2,-1 2,1-1,0 1,2 0,-2 1,1-1,1 1,0 1,-1-1,1 1,-1 1,2 0,9-1,18-3,-1 0,72-3,-34 8,-1 2,0 3,79 14,-111-10,0 0,-1 4,0 1,-1 1,-1 2,73 39,-100-47,0 0,0 1,0 0,-2 1,0 0,1 0,-1 1,-1 1,-1 0,9 12,-10-13,-3 0,2 0,-2 0,0 1,0-2,-2 3,2-2,-3 1,1 0,-1 0,0 0,-3 15,1-11,-1 0,-1 0,0-1,-2 0,1 0,-3 0,2 0,-2-2,1 2,-15 15,9-14,-2-2,1 1,-1-1,-1 0,0-2,-1 0,-25 12,9-7,-2-2,0-1,-1-4,1 1,-2-2,1-2,-1-1,-56 1,50-8,0-1,1-1,1-3,-2-1,2-3,0 0,1-2,1-2,-1-3,-71-41,53 23,2-4,1-1,3-3,1-2,-87-102,122 127,-1 0,3-2,0 0,0 0,2-1,2-1,0 1,2-2,0 0,2 1,2-1,-5-52,7 44,1-2,2 3,0-2,3 0,10-36,-10 59,-1 0,1 0,1 0,0 1,2 0,-1 0,1 0,-1 0,2 1,1 1,-1 0,1 0,0 0,2 1,-1-1,0 2,20-10,-3 6,0 0,0 1,1 1,1 3,0 0,0 0,-1 3,2 0,-1 2,53 5,-27 1,-1 3,1 3,-3 1,95 34,-104-29,-1 2,0 0,-1 3,57 41,-77-47,-1 1,-1-1,-1 3,0-1,-2 3,0-2,-1 2,-2 1,18 34,-19-29,-2-1,-2 2,0 0,-2 0,0 1,-3-2,-1 2,0 0,-2-1,-2 1,-1-1,0 1,-4-1,1 0,-2 0,-13 28,4-17,-2-1,-2-2,-1 1,-1-3,-3 1,-1-2,-2-1,-1-2,-2 0,-46 34,30-30,-1-2,-3-2,-79 35,92-50,0 0,-1-2,-1-2,0-1,-75 7,105-15,-1-2,2 0,-2 0,-15-3,22 2,1 0,0 0,1-1,-1 1,0-1,1 1,-1-2,1 1,-1 0,1 0,0-1,0 0,0 1,1-1,-5-5,1-3,-2-1,2 1,0-2,1 0,0 0,1 1,1-2,-4-17,-5-116,12 127,0-173,2 171,0 1,2 0,0-1,3 2,-1-1,0 1,13-22,-15 35,1 0,-2 0,3 1,-2 0,1 0,1 0,1 0,-1 1,0 0,0 1,0-2,2 3,0-2,7-2,-3 3,-2 1,0 0,1 1,-1 0,1 1,0 0,1 0,-2 1,20 3,-8 1,0 0,1 2,-3 0,2 2,-2 0,1 1,-1 1,0 0,33 25,-28-14,-1 2,0 1,-2-1,-1 4,-1-1,-1 1,-2 0,0 3,-2-2,-1 2,-3 0,1 1,-2 0,-3 0,0 0,3 46,-10-61,1 0,-2 0,1-1,-2 0,-1 1,0-1,-1 1,1-2,-3 1,0-1,-1 1,-11 18,12-23,-2 0,0-1,0 0,0 0,0-1,-2-1,1 1,-1-1,-1-1,1 0,0 0,-1 0,-1-1,2-1,-2 0,-1 0,-10 1,10-3,0 0,1 0,-2-1,2-1,-2 0,1 0,1-2,-2 1,2-1,-1 0,0-2,1 1,0-2,-1 1,2-2,0 0,-2 0,3-1,-1 0,-14-13,4 0,2-1,0-1,2 1,-24-40,-46-106,44 63,3 1,6-4,3 1,-17-142,38 192,3 0,3 0,5-86,1 121,1 1,1 0,2-1,-1 1,12-27,-11 35,1 0,0 1,1-1,-1 1,1 1,2-1,-1 1,0 0,17-10,-11 9,2 1,-1 0,2 1,-1 2,1 0,0 0,1 1,20-3,8 0,-1 3,56 0,-56 4,-2 3,1 1,-1 3,1 1,-1 2,0 2,46 16,-61-15,0 2,0 0,-1 2,0 0,-2 2,0 2,-1 0,-2 1,1 1,36 44,-39-38,-1 2,-2 0,0 1,-3 1,0 1,-2-1,-1 2,-3 0,-1 0,-1 1,-2 0,-1-1,-1 2,-3 39,-2-48,-1 1,-1 1,-1-2,-2 1,-1-1,-1 0,-1 1,-1-3,-1 1,-2 0,0-2,-2 0,0-1,-3-1,1 0,-1-1,-1-1,-25 18,16-17,-1-2,-1 0,-2-1,1-1,-44 12,50-20,-1 0,2-2,-2-1,-1-1,1-1,1-2,-47-2,63 0,1-1,1 0,-1 0,0-1,0 0,1-1,0 0,-1 0,1-1,1 1,-1-1,1-1,-1 1,2-1,-1 0,1-1,-10-13,-2-8,1 0,1 0,-17-46,27 61,-28-70,4-3,3 0,5-1,3 0,6-2,-6-142,19 217,0 1,1-1,0 0,7-24,-7 35,0-1,0 1,0 0,1 0,-1 0,2 0,-2 0,1 0,1 0,-1 0,0 0,1 0,-1 1,1 0,0 0,1-1,-1 2,0-1,0 0,0 1,0-1,1 1,-1 0,5-1,3 1,-2 0,1 0,1 1,-2 0,1 1,0 0,1 0,10 5,4 0,-2 2,34 15,-5 2,-3 3,-2 1,1 3,-3 1,-2 2,50 50,-47-37,-2 3,-1 2,-3 0,59 112,-75-117,-1 0,27 98,-44-124,-1 2,0-2,-2 1,-2 0,0 0,-1 1,-1-1,-2-1,-5 25,4-35,0 2,-1-2,-1 0,0 1,-1-1,0-2,-1 2,0-1,0 0,-3-1,2 0,-1-1,0-1,-2 1,1 0,0-2,-2 0,-23 10,0-3,0-1,-1-2,-1 0,0-3,-65 5,34-6,0-3,0-3,1-4,-1-2,-95-19,129 17,-1-2,1-2,1 0,0-2,1-2,1-1,0-1,2-2,0 0,1-3,1 0,-28-29,30 21,0-2,2 0,2-2,0 0,2-2,3 1,0-3,4 1,0-1,1 0,3-2,3 1,-4-46,9 73,1 0,1 1,0-2,1 1,0 0,0 0,1 1,1 0,7-17,-5 21,-2-2,1 3,0-2,0 2,1 0,0-1,1 1,0 0,0 0,0 1,0-1,2 2,14-8,6 2,-1 0,1 2,0 0,58-7,123 3,-133 13,-2 2,88 15,-113-10,2 3,-3 2,0 2,50 22,-77-27,-1 0,-1 1,34 25,-44-29,-2 1,0-2,0 3,0-1,-1 1,0 0,-1 0,-1 1,9 16,-8-9,0 2,-1-1,-1-1,-1 2,-1 0,-1 0,1-2,-2 2,-2 0,0-1,0 0,-2 1,0 0,-1-2,-1 1,-1 0,-1-1,-10 17,8-15,-2-1,1-1,-2 0,-2-1,2 0,-3 0,1-3,-2 1,1-1,-2 0,0-1,-1-3,0 2,0-2,0 0,-24 6,38-14,0 0,0 0,1 0,-1 0,0 0,0-1,0 0,0 0,0-1,0 1,0-1,-8-3,9 3,0-1,1 0,0 1,0-2,0 1,0 0,0-1,0 1,0-1,1 0,0 0,0 0,-2 0,3-1,-1 1,0-1,-1-2,-4-12,1-1,1 0,1 1,-5-36,5-83,4 123,-1-51,14-95,-10 139,1 0,0 1,1 0,2-1,1 1,1 2,0-2,21-31,-22 42,1 0,0-1,1 2,-1-1,0 1,3 2,-2-1,1 0,1 1,-1 1,1 0,1 0,-1 1,0 1,19-3,-1 0,0 3,0 1,1 1,-1 2,48 7,-24 1,0 3,-2 1,1 4,-2 0,89 45,-34-4,149 104,-177-105,-2 2,110 111,-154-134,-1-1,-1 4,-2-1,-1 3,-4-1,0 2,19 53,-35-73,1-1,-3 2,0-1,-1 0,0 29,-4-42,0 0,-1 0,1 0,-2 1,1-1,-2 0,1 0,-1 0,-1-1,1 0,-1 0,-2 1,2-1,-1-1,-9 11,1-7,1-1,-1 1,-1-2,0 1,-1-2,1 1,-1-2,-1-2,0 2,-29 6,22-7,-2-2,0 1,1-2,-1-2,-1 0,-40-4,58 2,0 0,0-1,0 1,0-2,0 0,1 0,-1 0,1 0,0-1,-1 0,2 0,0-1,0 1,-1-1,1-1,0 0,1 0,0 0,0 0,0 0,1-1,0 0,1 0,-1 0,2 0,-1-1,-3-14,0-5,0 2,2-2,2 1,1-1,1 0,1 1,1-1,9-36,-10 60,0 0,-1 1,1 0,0-1,0 1,0-1,1 1,-1 0,1 0,-1-1,1 1,0 1,-1-2,2 2,-1-1,-1 1,2 0,-1-1,0 1,1 0,0-1,0 2,-1-2,1 1,-1 1,0-1,1 1,0-1,0 1,-1 0,1 0,0 0,-1 0,2 1,-2-1,6 1,0 2,1 0,1 0,-2-1,1 2,-1 0,1 0,-1 2,-1-2,10 10,-10-8,-1 1,0 0,-1 0,0 0,0 0,0 1,-1 0,0 0,-1 1,0 0,0-1,-1 1,-1-2,1 2,-1 11,0-2,0 0,-2-2,0 2,-2-1,0 0,-9 33,7-37,-1 0,0-1,-1 1,0 0,-1-1,-1 0,0-2,0 1,-12 11,5-8,-2 1,1-4,-2 2,1-2,-32 15,10-11,0 0,-1-2,-2-2,1-1,-71 7,92-15,0-1,1-1,-1 0,-40-6,56 6,-1-2,1 1,-1 0,1-1,-1 0,1 0,-1-1,2 1,-1-1,0 0,1-1,-2 1,2-1,0 0,0 0,0 0,1 0,0-1,-1 1,2-2,-1 3,-4-8,4-2,0-1,0 2,0-1,2 0,0 0,0 0,2 0,0-1,0 2,1-1,4-14,2 1,0 1,1 0,1 1,22-38,-17 42,0-1,0 0,3 3,-1-1,2 1,1 1,-1 1,3 1,-1 0,1 2,1 0,28-10,5 1,0 1,2 4,0 2,72-10,-47 12,1 4,-1 3,161 11,-223-4,1 1,-1 1,-1 2,1 0,33 13,-47-15,-1 0,0 0,-1 1,1 0,-1-1,2 2,-2-1,-1 0,2 1,-3 0,2 1,-1-1,-1 1,2 0,-2 0,0 0,0 0,-1 0,1 1,0 9,0 2,0 0,-2 1,-1-2,0 1,-1 0,-1 0,-1-1,0 1,-1 0,-2 0,1-1,-3-1,1 1,-18 27,17-30,-1-1,-1 1,-2-2,2 0,-1 0,-2 0,0-2,0 1,-1-3,0 2,-1-2,1 1,-1-3,-1 1,1-1,-28 7,27-9,1-1,-1-1,0-1,-1 0,1-1,0 0,-21-4,31 4,0-2,0 1,1-2,-1 2,0-1,1-1,-1 0,2 0,-1 0,0 0,1-1,-2 0,2 0,0 0,-1-1,2 1,0-1,0 0,-1 1,2-1,-2 0,1 0,-1-6,-4-16,0-1,2 0,2 0,-4-42,6 17,8-79,-2 108,-1 0,3 0,-1 0,16-36,-16 47,1 1,1 0,0 0,1 0,1 0,0 0,0 3,0-2,18-13,-8 12,-1-1,1 3,0-1,1 1,0 1,2 1,-1 1,27-6,1 4,2 2,78-4,-72 10,-1 3,0 2,1 2,-2 3,70 19,-84-17,-1 3,-1 1,1 1,-3 3,0 1,0 1,53 42,-78-53,2 2,-3 1,1 0,0 1,-2-1,-1 1,0 1,0 0,-2 1,1-1,-2 0,-1 2,1 0,-3 0,1-1,-2 1,0 0,-1 1,-1-2,0 1,-1 0,-1 1,-1-3,-1 2,0 0,-2-1,0 0,0 0,-2 0,1-1,-21 28,9-18,-1-1,-1 0,-1-2,-1-1,-35 26,18-20,0-1,-88 41,42-32,-1-4,-2-3,-106 18,86-25,-118 7,174-24,-1-3,2-2,-2-2,-65-12,103 12,2 0,0-2,-1 1,-15-8,27 10,-1 0,1 1,0-1,0 0,0 0,0-1,0 1,0-1,0 1,0-1,1 0,0 0,-1 0,2 0,-1 1,0-2,1 1,-1-1,1 1,-1-5,2 7,0-1,0 1,0 0,0-1,0 1,0-1,1 1,-1-1,1 2,-1-2,0 1,1-1,0 1,-1 0,1-1,0 2,0-2,0 1,-1 0,1 0,1 0,-2 1,2-2,-1 1,0 1,0-1,0 0,1 1,-1-1,0 1,4-1,2-1,-1-1,2 2,-1 0,1 0,9 0,8 2,-2-1,0 3,2 0,-3 2,2 0,38 15,132 65,41 40,-197-101,-2 0,0 3,61 60,-90-79,0-1,0 2,-1-1,1 1,-2 1,0-1,0 0,-2 1,5 10,-7-15,-1-2,1 2,0-1,-1 0,0 0,0 0,0 0,-1 1,0-1,1 0,-1 0,-1-1,2 1,-2 0,0 0,0 0,0-1,0 1,0-1,-1 0,0 1,1-1,-1 0,0 0,-5 2,-3 4,0-2,-1-1,0 1,0-1,-2-1,2-1,-1 1,-1-1,1-1,-22 2,-2-1,-1-2,-62-4,86 2,-1-2,1 1,-1-2,2 0,-1-1,1-1,-1 0,0 0,2-1,0-1,-1 1,1-2,1 0,-1 0,1-1,2-1,-1 0,-1 0,3-1,0 1,-10-16,15 21,1 0,0 0,-1-1,2 1,-3-9,4 13,0 1,-1-1,1 0,0 0,0 0,0 0,0 0,0 1,0-1,0 0,1 0,-1 0,0 0,1 0,-1 1,0-1,1 0,-1 0,0 1,1-1,0 0,-1 0,1 1,-1-1,1 0,0 1,0-1,-1 1,0 0,1-1,0 0,0 1,0-1,0 1,0 0,-1 0,1 0,0 0,0 0,0-1,0 1,0 0,-1 0,2 0,-1 1,2-1,10 2,1 2,0-1,0 1,0 1,-2 0,1 1,16 9,-5-3,55 27,-2 2,-3 3,-1 5,80 67,-138-101,-1 0,1 0,-2 1,1 1,-3 1,0 0,-1-1,14 34,-20-40,0 0,-1 0,1 1,-2-1,0 1,-1-1,0 1,-1 0,0 0,-1 0,-1 0,0-1,0 1,-2 0,1-1,-8 16,6-19,-1 0,1 1,-3-1,2 0,-1-1,0 1,-1-1,-1-1,1-1,0 1,-1 0,-1-1,-17 8,-5-1,-1-1,1-1,-38 4,17-5,1-1,-3-3,2-2,-1-3,0-1,-90-16,123 13,1-2,-1 0,2 0,-1-2,0-1,2 0,-1-2,2 0,-1-1,2 0,-1-1,-19-22,25 23,0 1,1-2,0 0,1-1,1 0,1 1,-1-2,1 0,2 0,0 0,1 0,0-1,1 0,1 0,-1-29,3 39,0 0,0 0,1 0,2 0,-2 0,1 2,-1-2,1 1,1 0,0-1,-1 1,1 0,1 0,-1 1,5-7,-2 7,-1-1,1 2,0-1,0 1,0-1,1 1,-1 0,0 1,0 0,1 0,1 0,-1 1,8-2,7 1,0 1,1 1,0 1,-2 1,2 1,0 0,36 12,-4 2,97 48,-68-21,-1 1,-4 5,-2 4,77 67,-128-99,-2 0,-2 2,0 1,0 0,27 49,-42-62,-1-1,0 2,0-1,-2-1,0 2,-1 0,0 0,-1 0,0 0,-2-1,1 2,-2-1,1 1,-1-2,-1 1,-6 22,3-21,0-2,-1 3,-1-2,-1 0,1 0,-2-1,-1 0,1-1,-15 15,10-13,-1-1,-2 1,1-2,-2 0,1-1,-25 10,1-5,-2-1,1-2,0-2,-1-2,-81 6,111-14,-1 1,2-1,-1 0,-1-1,1 0,-16-4,23 3,1 0,-1 0,-1-1,1 0,1 0,0 0,0-1,0 0,1 1,-2-2,2 1,0-1,-1 1,-4-11,1 4,1-1,1 0,0-1,2 0,-1 0,1 1,1-2,1 1,-3-16,4 4,0 0,2-1,8-45,-6 52,2 0,-1 1,2 1,0 0,3 0,-2-1,2 3,0-2,3 2,-2-1,1 2,16-15,-9 12,1 1,1 2,0-1,1 1,0 1,2 1,0 1,40-13,-25 12,-1 2,3 1,-1 2,0 2,0 1,0 2,46 3,-54 1,-2 2,1 0,-1 1,1 3,-3 0,1 1,0 2,0 1,-2-1,28 20,-42-23,1 2,-1-1,-1 1,0 0,0 1,-2 1,0 0,1 0,6 15,-10-18,-3 1,3-1,-3 1,0-1,0 1,-1 0,0-1,-1 2,0-1,0 0,-1 1,-1-2,0 1,-3 14,-1-7,-2-1,0 2,0-2,-1 1,-1-1,-2-1,0 0,0 0,-1-1,0 0,-17 12,-2 0,-1-2,1 0,-3-1,-44 20,9-11,1-4,-3-2,0-3,-4-4,-146 22,-380-6,566-34,-163-3,162-1,-1-1,1-1,-47-13,74 16,0-2,0 0,-1 0,2 0,0-1,0 0,-2 0,3-1,-1 0,1 0,0-1,-1 1,2-1,0-1,-6-11,6 8,0 1,1 0,1-2,0 1,1-1,0 1,0-1,2 0,-1 1,2-1,1-23,1 22,-1-1,2 0,1-1,0 1,0 2,1-3,2 3,-1-2,1 1,1 1,0 1,1-1,1 0,-1 2,1-1,17-12,-3 5,0 1,1 1,1 1,1 1,-1 2,2 0,41-12,12 4,1 2,0 3,0 4,2 4,99 3,-74 8,1 5,-1 4,157 39,-32 16,-187-50,1 2,73 43,-109-57,-1 2,0 0,-2 0,2 0,-1 1,-2 1,1 0,11 16,-18-23,0 1,1-1,-2 0,1 0,-1 1,1 0,-2 0,2 0,-1 0,-1 0,0-1,0 2,2-1,-2-1,-2 2,2-1,0-1,-1 1,0 1,0-3,-1 2,1 0,-1 0,1-1,-2 0,2 1,-1-1,-1 0,0 1,1-1,-4 3,-3 1,1-1,-1 0,1 0,-2-1,1 0,-1 0,1-1,-1 0,-11 3,-17 3,-47 5,70-13,-122 15,-249-1,124-25,228 5,-1 0,1-3,0 0,1-3,-46-19,65 23,2 0,0-1,-1 0,2-2,0 0,-1 0,2 0,0-2,1 1,-1 0,2-1,0-1,0 0,0 0,2-1,0 1,2 0,-1-2,1 1,1-1,0 1,1-1,-1 0,2 1,1-2,0 2,0-1,3 0,4-24,-3 23,1-2,1 1,0 0,2 1,0-1,1 1,0 1,1 0,18-21,-9 16,0 1,2 1,0 1,0 1,43-23,-13 13,3 2,-1 3,3 2,0 3,76-12,4 6,0 6,1 6,1 6,-2 5,2 6,-2 7,0 5,256 69,-355-78,0 1,0 1,-2 3,63 34,-92-45,0-1,0 1,1 1,-1-1,-1 0,0 1,0 0,-1 0,1 1,-2-1,2 1,-2 1,0-2,0 2,-1-2,3 12,-4-10,-1-1,0 0,0 0,0 0,0 1,-2-1,1-1,-1 1,1 0,-2-1,0 1,1 0,-2 0,0-1,1 0,-1 0,-8 9,-5 1,1-1,-2-1,1 0,-2-2,0 0,-1-1,1 0,-2-1,-25 7,-23 7,-1-3,-2-2,-111 13,54-18,-145-2,220-11,1-3,0-2,0-2,-64-15,99 15,-2 0,1-1,0 0,1-2,-33-21,39 22,1-1,-1 0,2-1,0 1,0-3,1 1,0 0,2-1,-10-15,7 5,0-2,1 2,2-2,0 0,2 0,-3-29,5 4,1 0,6-55,0 55,2 1,3-1,4 0,24-68,-27 89,1 2,3-1,0 0,1 3,2-2,0 2,2 1,43-39,-53 53,0 1,1 1,2 0,-2 0,1 1,1 0,-1 1,0 1,2 1,-1-1,0 1,1 0,16-1,-14 3,-1 1,2 1,-2 1,1 0,-1 0,0 1,1 1,-1 0,0 1,16 8,-6 0,0 1,-2 1,0-1,-1 3,-2 1,2 0,-3 0,0 2,-1 1,-1 0,-1 0,12 26,-11-14,0 2,-2 0,15 64,-23-74,-2 2,0 0,-2-2,-1 2,-1-1,-5 32,3-47,1-2,-2 0,0 2,0-2,-1 1,0-1,-1 0,-1-1,1 1,-1 0,0-1,-13 12,9-11,0 0,-2-1,1 0,-1-1,-1 1,1-2,0 0,-23 7,10-5,-1-2,0-2,0 0,-1-1,1-2,0 0,-1-1,0-2,-43-6,46 2,-1 0,1-2,0 0,1-2,0 0,1-2,0 1,-32-25,29 15,-1 0,1-2,3-2,-1 1,-31-49,22 20,3 1,2-2,3 0,3-1,1-3,-17-93,27 107,2-1,3-1,-1 1,7-84,-1 125,1-1,-1 2,1-2,2 1,-3-1,2 1,0 0,0-1,0 2,0 0,0-1,1 0,0 1,0-1,0 1,0-1,0 1,0 0,2 1,-1-1,0 1,5-4,3 2,-1 0,0 0,1 2,1 0,-2 0,0 0,23 1,5 2,-1 1,1 3,-1 0,-1 3,49 15,182 78,-161-53,169 104,-212-112,-4 3,0 3,90 93,-130-119,-1 2,-2 1,1-2,-3 3,0 1,17 38,-29-56,0 1,0 0,-1-1,0 2,0-1,-2 1,1-1,0 1,-1-1,-1 0,1 0,-1 1,-1-1,1 0,-2 0,1 1,-1-1,-1-1,0 2,0-3,0 2,0-2,-2 2,1-1,-11 10,1-4,0-1,-2 0,1 0,-2-1,0-1,-1-1,-30 11,-6-2,-88 18,12-13,-178 11,-134-25,420-9,0-1,0-1,0-1,-33-8,52 10,-1-1,1 1,-1-1,1 0,-1 0,1 0,0-1,0 1,0-1,1 0,-1 0,1-1,-1 1,0 0,1-1,0 1,1-1,0 1,-1-2,1 1,1 0,-2-1,2 1,0-1,0 1,-2-9,3 4,0 1,1 1,0-2,0 1,1 0,0 0,0 0,1 0,0 0,1 2,-1-2,3 1,-2 0,1 0,0 1,0-1,0 1,1 0,8-6,1-1,3 1,-2 0,2 0,-1 3,2-1,0 2,21-9,12 2,0 0,1 4,0 1,77-2,-56 9,0 4,125 13,-191-12,161 29,-153-27,2 1,-2 1,0 0,1 2,-1-1,0 1,19 16,-27-18,-2 1,0 1,1-2,-1 2,0-1,-1 1,-1 1,1-1,-1 0,0 1,-1 0,0 0,0-1,-1 2,-1-1,1 1,-1-1,-1 0,-1 16,-1-10,1 0,-1-1,-1 1,0-1,-3 0,2 1,-2-2,0 1,0-1,-2 0,-14 20,12-22,-1-1,0 1,0-1,-2 0,1-1,0 0,-2-2,-20 10,12-7,-2-1,-1-1,1 0,-33 4,47-11,0 1,-1-1,1-1,0 0,-1-1,1 0,0 0,-12-5,20 6,0 0,0 0,0-1,0 0,0 0,0 0,0 0,0 0,0 0,1-1,-1 2,0-2,-1 1,2-1,-1 0,2 0,-2 1,1-1,0 0,-1 1,2-2,-1 1,0 1,0-2,1 1,-1 0,0 0,1 0,0 0,-1 0,1 0,0 0,0 0,1 0,-1 0,1 0,-1 0,1-1,-1 2,1-1,0-1,1 0,1-3,0 0,1 0,1 1,-1 1,0-2,0 2,1-1,0 2,0-2,2 2,-2-1,0 1,1 0,0 0,0 0,1 1,10-4,28-6,2 3,-1 0,1 3,75 1,-37 5,0 3,0 5,0 3,-1 3,-1 5,106 35,-77-13,-2 4,-2 5,192 120,-128-50,-150-102,0 1,-1 0,-2 2,0 1,16 24,-33-42,1 0,0 0,-1 0,-1 0,2 0,-2-1,1 2,-2-1,2 0,-1 0,-1 1,0-1,1 1,-1-1,0 1,-1 5,0-7,-1 1,1-1,-1 1,0 0,1-2,-2 1,1 0,0 1,-1-1,1-1,-2 1,1 0,0 0,0-1,0 0,-1 0,-7 4,-7 3,0-2,-1 1,1-2,-2-2,2 1,-23 2,-122 5,98-11,-1-2,0-4,-107-18,127 13,1-2,0-2,-1-2,3-1,-79-45,100 50,2-3,-1 0,1-2,2 0,-1 0,3-2,-21-27,28 33,-1-1,2 0,1 0,0 0,1-1,-1 0,3 0,0-1,0 1,1-1,2 0,-2-24,4 34,0-1,0 0,0 0,1 1,-1 0,1-1,1 1,0 1,0-1,0 0,0 0,1 0,1 1,-1-1,0 1,1 1,0-2,-1 2,3 0,-1 0,-1 0,1 1,0 0,0 0,11-4,12-2,-1 0,1 2,2 1,48-4,36 0,0 6,-1 3,1 6,0 4,-1 5,-1 5,0 5,-2 4,147 58,-254-85,180 79,-166-68,2-2,-1 2,-1 1,-1 2,1-1,23 27,-36-36,-1 1,0 0,1 0,-2 1,1 0,-1-2,0 2,0 0,0 0,-2 0,1 0,-1 0,0 1,0-1,-1 0,0 12,-2-9,0 0,0 0,-1-1,-1 0,1-1,-3 1,2 0,-1 0,0 0,-1-1,0-1,-8 10,-13 8,-1 1,-2-2,-1-1,-1-1,0-2,-1-1,-2-2,0 0,-55 16,1-6,0-4,-173 22,100-27,-316-5,445-13,0-2,0-1,0-3,1 0,-48-15,71 18,2-1,0 0,0 0,0 0,0-1,1 0,0 1,0-1,0-1,1 0,-1 0,1-1,1 0,0 0,0 1,1-1,-1-1,1 2,-3-14,0-1,3 0,0 1,0-1,2-1,3-41,0 38,1-2,2 1,1 0,1 1,0-1,2 3,17-33,-18 41,1 0,1 0,1 0,-1 1,3 1,-1 0,0 0,3 1,-2 1,3 2,-2-2,22-10,-3 7,-1 0,1 4,1 0,1 1,61-9,-30 12,1 2,79 5,-78 3,-1 4,0 3,0 2,-2 3,-1 3,0 2,-1 4,-1 1,80 48,-119-60,0 1,-1 2,-1-1,0 2,-2 2,0-2,-1 2,18 28,-28-37,-2 0,-1 0,0 0,0 1,-2 0,1-1,-1 1,3 21,-5-24,-1-1,0 2,-1 0,0-1,-1 0,-1 1,1-1,0 0,-1-1,-1 0,0 1,-9 13,5-10,-1-1,1-1,-2 1,-1-2,1 1,-1-1,-1 0,1-1,-1 0,-1-2,1 1,-22 7,-14 4,-86 20,-46-1,-251 21,-190-23,393-29,-328-30,535 22,-90-14,98 13,0 0,1-1,-2 0,2-1,-20-11,28 14,-1-1,2 0,-1 0,-1 0,1 0,1-1,0 0,-1 0,2 0,-1-1,0 1,0-1,1 1,0-1,0 1,1-1,-2 0,3 1,-2-1,1 0,1 0,0 0,0-1,0 2,0-1,1-1,0 2,0-1,0-1,2 2,-2-1,1 1,0 0,0-1,1 1,-1-1,1 1,0 0,0 0,1 0,0 1,1-1,-2 1,1 0,7-5,2 1,2 0,-1 1,1 0,-1 1,29-7,89-8,-20 10,2 5,-1 4,157 19,-92 7,243 63,-154-13,-210-55,-1 2,79 46,-121-62,-1 3,-2-1,2 0,20 20,-31-25,0-1,0 0,0 0,-1 1,2-1,-2 1,1-1,-1 1,0 0,0-1,0 1,0 0,0 0,-1 0,0-1,1 1,-1 0,0 0,0 0,0 0,0 0,-1 0,1 0,-1 0,0 0,0 0,0 0,-3 5,1-4,-1 1,1-1,0 1,-2-1,0 0,1-1,-1 1,1-1,-1 0,0 0,-6 2,-10 5,-36 10,-3-4,-2-5,-1 0,-74 3,-33-2,-206-10,279-8,1-4,1-4,-154-41,227 49,2-1,-1-2,0 1,2-1,-1-2,2 0,-1-1,-17-15,29 21,-1-1,2-1,-2 0,1 0,2-1,-1 0,1 0,0 1,1-1,-2 0,3-1,0 0,0 0,1 0,0-1,1 2,-1-2,2-10,0 15,1 0,-1 0,2 1,-2-1,2 2,-1-1,2-1,-2 1,1 0,1 0,0 0,1 0,3-6,-1 5,-1 0,1 0,1 2,1-1,-1 0,-1 0,2 1,9-5,7 0,1 0,0 1,1 1,0 1,28 0,21-1,0 3,0 4,1 2,-2 4,92 17,-26 6,249 85,-64 15,-239-88,130 82,-204-117,-3 2,1-1,1 2,12 13,-21-21,-1 1,0-1,0 1,1-1,0 1,-2 0,2 0,-1-1,-1 1,1 0,0 0,-1 0,1 0,-1-1,0 2,0-2,0 1,0 1,0-2,0 1,0 0,0 0,0 0,-1 0,0-1,1 2,-1-2,1 1,-2 0,1-1,1 2,-3-3,2 2,0-1,-1 1,2-1,-4 2,-2 2,1-2,-1 1,0 0,-1-1,1 0,0 0,-1-1,-11 3,-68 10,15-8,-1-3,0-3,-134-15,142 5,2-2,-1-3,1-3,-97-39,139 47,2 0,-1 0,1-2,1 0,-32-28,45 35,-2 1,2-2,0 0,0 0,0 0,1 0,0 0,0-1,0 1,0-1,0 1,1-1,1 1,-1-1,1 0,0-1,0 1,0 0,1 0,0 0,1-1,0 1,1-6,0 7,0 0,-1 1,2-2,1 2,-2-1,1 1,0-1,1 1,-1 0,0 0,1 1,1-1,4-3,2-1,0 2,2-1,0 1,17-6,16-4,0 2,3 3,-1 2,62-6,204 0,-288 15,20-1,204 0,-193 3,-2 4,77 15,-123-20,0 2,1-1,0 2,-1 0,-1-1,2 1,-1 1,11 8,-17-11,0 1,0 0,0 0,0 0,-1 1,1-1,0 1,-2 0,1-1,0 1,-1 0,1 0,-1-2,2 3,-2-1,-1 0,1 0,-1 0,0 0,0 1,0 4,-1-3,1-1,-3 0,2 1,0-1,-1 0,0 0,0-1,0 2,-1-1,0-1,0 1,0-1,-1 1,-4 5,-2-4,2 2,-1-2,-1 0,0 0,1 0,-1-2,-17 7,-16 4,-73 14,-137 13,-90-9,-88-8,-759-23,879-21,-551-102,595 54,225 54,-69-30,99 37,0-1,-1 1,2-2,0 0,0-1,0 0,2 0,-16-17,19 16,0 1,1-1,1 1,-2-2,2 1,1-1,-1 1,2-1,-1-1,2 3,-1-2,2-1,0 1,0 0,1 0,3-15,1-1,2-1,1 2,1-1,2 2,15-32,-14 35,2 0,0 0,1 2,34-37,-38 47,0-2,2 3,-1-1,2 1,0 0,-1 1,2 2,-1-1,20-6,-2 4,-1 3,2 0,-1 1,56 1,113 0,-1 9,1 9,283 53,-473-65,26 4,0 2,0 2,-1 1,49 21,-79-29,-2 0,1 0,-1 0,1 0,-2 0,1 1,6 6,-8-9,-1 1,1 0,-2 0,2-1,-1 1,-1 0,1 1,0-1,0 0,-1 0,0 1,1-1,-1 5,-1-4,1 2,-1-1,-1 0,1 0,-1 0,0-1,1 1,-2 0,1 0,-1-1,0 0,1-1,-1 1,0 0,0 0,-1 0,1 0,-8 3,-11 7,0 0,1-1,-3-3,0 1,1-2,-36 9,-153 19,-73-9,230-25,-1-3,-1-1,-57-11,112 13,-1-1,0 1,1 0,0-1,0 0,-1 0,1 1,0-2,-6-1,14-1,12 0,37-2,85 2,-91 4,219 3,1 11,-2 13,292 66,-534-88,-5-2,1 2,1 0,-2 1,0 1,25 12,-44-18,0-1,0 1,0-1,-1 0,2 0,-1 1,-1 0,1 0,0-1,0 0,-1 1,1 0,-1 0,1-1,0 1,-1 0,0 0,1 0,0 0,-1 0,0-1,2 1,-2 1,0-2,0 1,0 1,0-2,0 1,0 0,0 2,0-2,-3 1,2-1,-1 1,1-1,0 1,-1-1,1 1,-1-2,0 1,1 1,-2-2,2 1,-1 0,-3 1,-24 8,0-2,-1-1,1-1,0-2,-36 2,50-5,-714 27,578-31,-2-5,2-7,-169-37,170 9,130 37,2-3,-1 1,1-1,-35-24,47 29,0-1,0 0,1 0,0 0,-1-1,2 1,-1-1,-4-9,8 12,-1 0,2 0,-1 0,0 0,0 1,1-1,-1 0,1 0,0 0,0 0,0 0,0 0,1 0,-1 0,0 1,1-1,0 0,0 0,0 1,1-1,-2 0,6-5,-1 2,1-1,1 0,-1 1,1 0,-1 0,2 1,0 1,0-1,-1 1,2 0,13-5,15-4,60-12,13 5,149-10,122 12,208 27,-454 1,-2 6,176 44,-282-54,1 1,-2 1,0 2,40 20,-63-29,0 1,0 0,0 0,0 0,0 0,-1 0,0 1,0 0,1 0,-2-1,1 1,0 0,2 4,-4-4,1-1,0 0,-1-1,1 2,-1-1,0 0,0 0,0 1,0 0,-1-1,1 0,-1 0,0 1,1-1,-3 3,0 0,0 1,0-1,0 0,-2 0,1 0,-1-1,0-1,1 2,-1-2,0 1,0-1,0 1,-10 3,-8 2,-1 0,-1-2,1 0,-2-2,0 0,-47 0,-154 1,18-12,-309-48,354 26,1-8,-216-76,330 95,1-2,0-1,-81-51,122 67,-2-2,3 1,-1-1,0-1,1 1,0-2,0 2,1-2,0 1,1 0,-1-1,1 0,0 0,-2-10,4 11,1 1,0-1,0 0,1 1,0-1,0-1,1 2,0-1,0 0,1 0,-1 1,1-1,1 0,0 1,0 0,0 0,1 0,4-6,-4 8,-1 0,0 0,1 1,1 0,-1 0,-1 0,2 1,-1 0,1 0,-1-1,1 2,0 0,0-1,-1 1,2 1,-2-1,7-1,13 1,0 0,30 3,-40-2,24 3,0 0,-1 2,0 2,0 1,0 3,-2 1,48 21,-75-29,2 0,-2 1,-1 0,1 1,0-1,-2 1,1 1,0-1,7 9,-12-12,0 1,0 0,1-1,-2 1,1 0,-1 0,1 0,-2 1,1-2,0 2,0-1,-1 0,0 1,0-1,0 1,-1-2,0 1,0 0,1 0,-1 1,-2 2,-2 3,0 0,0-1,-1 0,0 0,0-2,-1 1,-1 0,1 0,-2-1,2 0,-2 0,0-1,0 0,-12 5,-7 2,-1-1,0 0,-55 12,19-10,0-2,0-4,-1-1,0-4,1-3,-127-14,183 13,0-1,0 1,-1-2,2 0,-1 0,1 0,-1-1,-15-9,20 10,-1 0,1-1,1 0,0 0,0 1,0-2,0 1,0-1,0 1,1-1,0 1,0-2,1 2,-2 0,2-1,-1-10,0-1,1-1,1 1,0-1,0 0,3 1,-1-1,2 1,0 0,1 0,0 0,1 1,1-1,16-25,-12 25,2-1,0 2,-1-1,4 2,-2 0,2-1,0 3,1-1,0 2,1 0,29-13,-4 7,0 1,75-15,104-9,-24 17,274-2,-344 27,1 5,-1 6,147 32,-229-35,-1 1,0 3,-2 0,46 22,-83-33,0 0,0 1,0 0,1 0,-2 0,0 1,1-1,-2 0,1 2,0-1,0 0,-2 1,1 0,0 0,-1 0,0 0,0 1,-1-1,0 1,0-2,-1 2,0 0,1 0,-2 0,0 0,0 0,0 0,-1 0,0 0,0-2,0 2,-4 10,0-5,1-1,-1 0,-1-1,-1 1,1-1,-1 1,0-1,-1-1,-1 0,1 0,-1-1,-1 0,-1-1,-9 8,-9 2,0-1,-1-3,-1 0,-42 11,-23 3,-3-4,-1-5,-1-3,-181 2,114-19,-2-6,-178-33,-2-28,267 46,2-2,-84-40,144 56,0-1,0-1,2-2,-1 0,2 0,-26-24,38 31,0-1,0 1,1-1,0 0,-1 0,2-1,-1 0,1 0,1 0,0-1,0 1,1 1,1-2,-1 0,1 1,0-1,0 0,3-15,-2 16,3 0,-2 1,1-2,1 2,0-1,0 1,1 0,0 0,0 1,2-1,-2 0,2 1,-1 0,1 0,0 1,0 0,1 0,9-6,5 0,-1 0,2 1,1 0,-1 2,37-8,8 2,87-10,160 3,89 24,78 42,564 147,-24 99,-653-161,-100-20,-251-102,34 14,0 1,-3 3,56 38,-100-61,0 0,1-1,-2 2,0-1,1 0,-1 0,0 1,-1 0,1 0,0-1,-1 2,0-1,0-1,0 2,-1-1,0 1,2-1,-1 10,-3-11,0 2,1-1,-1 0,-1 0,1 0,-1 0,1 0,-2 0,2-2,-1 2,-1 0,0-1,1 0,-1 1,0-1,0 0,0-1,0 1,-8 4,-4 2,-2 0,1 0,-1-2,-1 0,1-1,0-1,-2-1,-21 4,-154 10,165-17,-235 6,199-10,0-1,-68-16,116 17,-1-1,1-2,0 1,1-2,-1 2,-23-17,36 19,-1 0,1-1,0 1,0-1,1 0,-2 0,1 0,1-1,0 1,-4-9,5 9,1 1,0 0,0-1,0-1,1 2,-1-1,1 0,0 0,0 1,1-1,-1 0,0 0,1 0,0 0,0 1,0-1,3-2,-3 2,2 0,-1 0,0 0,1 1,-1-1,1 1,1 0,0 0,-1 0,1 0,-1 0,1 1,-1 0,2 0,4-2,8-3,-1 1,34-5,40-4,170-6,-123 18,0 7,0 5,246 46,-229-20,1 6,289 122,-395-142,-2 0,-1 4,71 50,-109-70,-1 1,0 1,-1-2,1 2,0 0,-1 0,-1 1,1 0,3 9,-7-12,-1-1,1 0,0 0,-1 1,0 0,-1 0,1-1,-1 1,0 0,-1-1,1 2,-1-2,0 1,-1-1,0 1,1 0,-1-1,-3 7,0-2,0 0,-1 0,0-1,-2 0,1 0,0-1,-18 12,5-4,-1 0,-33 14,-18 2,0-2,-3-5,-98 23,-68 3,-2-11,-335 15,521-50,0-3,-109-10,159 8,-2-1,2 1,-1-1,1-1,-10-3,16 6,1 0,-1 0,1 0,0 0,0 0,0 0,-1 0,1-1,-1 1,1 0,0 0,-1-1,1 1,0 0,0 0,0-1,0 1,-1 0,1 0,0 0,0-1,0 1,-1 0,1-1,0 1,0-1,0 1,0 0,0 0,0 0,-1-1,1 1,0-1,0 1,0-1,1 1,-1 0,0 0,0 0,0-1,0 1,0-1,1 1,-1-1,0 1,0 0,0 0,1 0,-1 0,0-1,0 1,0 0,0-1,1 1,-1 0,0 0,1-1,-1 1,1 0,-1 0,0 0,0 0,0 0,2 0,6-3,0 0,0 0,0 0,2 2,-2-1,0 1,15-1,71 5,-89-3,62 6,0 3,0 3,-1 3,120 43,243 127,619 397,-1008-558,0 3,-3 2,52 48,-87-75,1 0,-1 0,1 0,-1-1,0 1,1-1,-1 1,1-1,0 1,0-1,0 0,0 0,0-1,7 2,-3-1,1-1,0-1,1 0,10-2,4 0,268-24,397 10,-466 23,224 34,-418-37,0 2,-1 0,0 2,0 0,51 23,-75-29,-1 1,1-1,-1 0,0 0,0 1,2-1,-3 1,1 0,1 0,-2 0,1 0,-1 0,1 0,1 4,-3-6,0 2,0-1,0 0,0 1,0-2,0 2,0-1,0 0,0 1,0-2,0 2,0-1,0 0,-1 1,1-2,-1 2,0-1,1 0,0 0,-1 0,-1 2,-4 3,-1-1,1 0,-1-1,0 0,0 1,1-2,-3 1,-6 2,-32 12,-3-2,1-3,-1-2,-70 8,-177 16,-96-10,-1155 9,1480-33,-175-8,241 7,0 0,-1 0,1 0,-1 0,1-1,0 1,-1-1,1 0,0 1,0-1,-1 0,1 0,1 0,-5-2,8 1,-1 2,2-2,-1 1,-1 1,1-2,-1 1,2 1,-2-1,1 1,0-1,0 0,0 1,0 0,-1 0,2 0,0 0,96-12,148 3,-166 8,820 5,-7 74,-881-76,4 0,-2 0,1 1,0 0,0 2,0 0,25 12,-39-17,-1 1,1 0,-2-1,2 1,-1 1,0-2,1 1,-2 1,1-2,1 2,-2-1,1 0,0 0,0 0,-1 0,1 0,2 3,-3-3,-2 0,2 1,0-1,-1 0,0 1,1-2,0 2,-1-1,0 0,0 0,1 0,-1 0,0 0,0 0,1 0,-1 0,-1 0,2-1,-2 1,1 0,1 0,-2-1,-1 1,-17 9,0 0,0-2,-1-1,-1-1,0 0,-32 5,-152 16,-220-1,276-23,108-7,35 2,7-1,9 0,-1 1,1-1,0 1,0 1,8-1,370-27,14 20,-292 7,567-2,-659 5,-23-1,-31 0,-550 2,746-3,457 9,8 29,-26 43,-586-78,6 1,0 0,-1 2,2 0,-3 1,2 0,24 14,-41-19,-1-1,1 0,0 1,0-1,-1 0,1 0,0 1,0-1,-1 1,0 0,1-1,0 0,0 1,-1 0,0 0,0-1,1 1,-1 0,1-1,-1 1,1-1,-1 1,0 0,0 0,0 0,0 0,0 0,0-1,0 1,0 0,0 0,0-1,0 1,0 0,0 0,0-1,0 1,-1 0,1 0,-1-1,0 1,-1 1,-1 0,1 1,-1-2,0 1,0 0,0-1,-1 1,1-1,-5 2,-23 6,0-2,0 0,-2-2,-45 1,11 0,-718 43,-7-28,674-19,-24 2,86 0,64-3,32 2,116 0,97-2,226 0,908 22,-1265-15,-101-4,-33-1,-49 1,-970 2,651-8,173 2,-662 7,679 1,151-3,40-5,-1 0,0 0,0 0,0 0,0 0,0 1,0-1,0 0,0 0,0 0,0 0,0 1,0-1,1 0,-1 0,0 0,0 0,0 1,-1-1,1 0,0 0,0 0,0 0,0 0,0 0,0 0,0 0,0 0,0 0,0 0,0 1,0-1,0 0,-1 0,1 0,0 0,0 0,0 0,0 1,106 6,118-1,635 22,1 62,-731-64,-120-24,-2 0,1 1,-1 0,14 9,-20-12,-1 0,1 0,0 1,-1 0,1-1,-1 1,0-1,1 0,0 1,-1 0,1 0,-1-1,0 1,0 0,1-1,-1 1,0-1,1 1,-1 0,0 0,0-1,0 3,0-3,-1 1,0 1,1-2,0 1,-1 1,0-2,0 1,1-1,-1 1,0 0,0 0,1 0,-2-1,1 0,1 1,-2 0,1 0,1-1,-3 1,-11 4,1-1,0 0,-1-1,-21 2,-136 11,-83-3,-89-3,-96-4,-91-2,-68-4,-947 19,1220-2,121 0,127-5,71-9,9 0,39 3,107 2,1088-3,-979-7,-182 3,-63-1,-19 4,-32 6,-1-3,-66 7,77-11,-470 31,3-20,417-11,47-3,31 0,5 0,55 0,-48 0,89 0,866 24,-922-22,0 2,-2 3,1 1,43 15,-82-22,0 1,0 0,0 0,-1 1,1-1,-2 1,3 0,-2 0,-1 1,1-1,4 6,-7-8,0-1,-1 1,1 0,-1 0,0-1,0 1,0 0,1 0,-1 0,0 0,0 0,0-1,0 1,0 0,0 0,0 0,0 0,0 0,0-1,-1 1,1 0,0 0,0 0,0 0,-2 0,1 1,-1 0,0 0,0 0,0-1,0 1,0-1,0 0,0 1,-1-1,1 0,-2 0,-2 1,-25 5,1-1,-1-1,-64-1,73-2,-568 1,793-6,342 32,-525-27,465 61,-461-59,54 11,-73-14,0 1,0-1,1 1,0 1,-2-1,2 0,-2 1,1 0,6 4,-11-6,2-1,-2 1,0 0,1-1,-1 0,1 1,-1 0,1 0,-1-1,0 1,0 0,0 0,0-1,1 1,-1 0,0 0,0-1,0 1,0 0,0 0,0-1,-1 1,1 0,0 0,0-1,0 1,0 0,-1 0,1-1,-1 0,1 1,-1 0,1 0,0-1,-2 0,2 1,-1 0,0-1,1 1,0-1,-1 0,0 0,0 1,0 0,-7 3,0 0,1 0,-3 0,1-1,1-1,-16 3,-69 9,-183 8,271-22,-1358 15,1284-17,76 2,19 0,119-2,4 0,240 7,-353-1,-26-4,0 0,-1 0,1 1,0-1,0 0,0 0,0 0,0 0,0 0,0 0,0 0,0 0,0 0,0 0,0 0,0 0,0 0,0 0,0 0,0 0,0 0,0 0,0 0,0 1,0-1,0 0,0 0,0 0,0 0,0 0,0 0,0 0,0 1,0-1,0 0,0 0,0 0,0 0,0 0,0 0,0 0,0 1,0-1,0 0,0 0,0 0,0 0,0 0,0 0,0 0,0 0,0 0,0 0,0 0,1 0,-1 0,-48 6,-650-4,610-7,66 2,22 3,0 0,0 0,0 0,0 0,0-1,0 1,0 0,1 0,-1 0,0 0,0 0,0 0,0 0,0 0,0 0,0-1,0 1,0 0,0 0,0 0,0 0,0 0,0 0,0 0,0 0,0-1,0 1,0 0,0 0,0 0,0 0,0 0,0 0,0 0,0 0,0 0,0 0,-1 0,1 0,0 0,0 0,0 0,0 0,0 0,0 0,0 0,0 0,0 0,0 0,0 0,0-1,0 1,0 0,0 0,0 0,0 0,0 0,-1 0,38-7,566-30,-592 36,302-1,-213 5,108 18,-139-7,-65-13,0 1,2-1,-2 1,0 0,0 0,0 1,0-1,0 0,-1 1,2 0,1 4,-5-6,0-1,0 1,-1 0,1 0,-1 0,1 0,0-1,-1 1,0 0,0 0,1 0,-1 1,0-2,1 2,-1-1,0 0,0 0,0 0,0 0,0 1,-1-2,1 2,0-1,-1 2,0-1,-1-1,2 2,-2-1,1-1,-1 2,1-2,-2 1,2 0,-2-1,1 1,-2 1,-13 6,0 0,0-2,0-1,-1 1,-36 7,-100 12,108-20,12-2,4 0,-45 10,75-14,0 0,0 0,0 0,0 0,0 0,1 1,-1-1,0 0,0 0,0 0,0 0,0 0,0 0,0 0,0 0,0 0,0 0,0 0,0 0,0 0,-1 0,1 0,0 0,0 0,0 0,0 0,0 1,0-1,0 0,0 0,0 0,0 0,0 0,0 0,0 0,0 0,-1 0,1 0,0 0,0 0,0 0,0 0,0 0,0 0,0 0,0 0,-1 0,1 0,0 0,0 0,0 0,0 0,0 0,15 2,482-8,-228 0,-41 4,-195 2,-63 0,-1003 0,1200 0,85 0,761 9,-1001-8,46 0,1 2,86 18,-139-21,-1 2,2-1,-2 2,0-1,1 0,0 1,6 4,-11-7,-1 0,0 1,1-1,-1 0,1 0,-1 1,1-1,-1 1,0-1,0 1,1-1,-1 0,1 1,-1-1,0 1,1 0,-1-1,0 0,0 1,0-1,0 1,0 0,0-1,0 0,0 1,0 0,0 0,0-1,0 0,0 1,0-1,0 1,0-1,0 0,-1 0,1 1,0 0,-1-1,1 1,-1-1,1 0,0 0,0 1,-1 0,1-1,-1 0,1 1,-1-1,1 0,-1 1,-30 12,-38 3,0-2,-94 5,88-11,-70 5,-46 7,162-14,27-3,8 0,14 0,321 0,20 1,-355-4,44 7,-49-7,1 1,1-1,-1 0,0 1,0-1,1 1,-2 0,1 0,1 0,-2 1,2-1,-1 0,-1 1,1-1,2 4,-4-4,0 0,1 0,-1-1,0 2,0-1,0-1,0 1,0 1,0-2,0 1,0 0,0 0,-1 0,1 0,0 0,0-1,-1 2,1-1,-1-1,1 1,-1 0,1 0,-1-1,0 1,0 0,1 0,0-1,-1 0,0 1,0 0,-1-1,1 1,0-1,-1 1,-37 17,-16 0,-3-2,-113 18,-124-4,-196-4,467-25,0 0,64-1,194-3,1118 4,-1309 0,31 0,79 12,-146-12,-1 0,2 0,-2 1,1 0,0 0,6 3,-12-5,-1 0,1 0,-1 1,1-1,-1 0,0 0,0 1,0-1,1 0,-1 0,1 0,-1 0,0 0,1 1,-1-1,0 1,0-1,0 0,0 1,1-1,-1 0,0 0,0 1,0-1,1 1,-1-1,0 1,0-1,0 0,0 0,0 1,0-1,0 1,0-1,0 1,0-1,0 0,-1 0,1 1,0-1,0 1,0-1,-1 1,1-1,0 0,0 0,0 1,0-1,-1 0,1 1,0-1,-1 0,1 1,-1-1,1 0,0 0,-6 3,0 0,2-1,-2 0,0 0,1 0,0-1,-12 2,-52 3,42-3,-742 10,218-40,481 19,65 4,19 2,265-6,-176 8,17 0,250 3,-345-3,42 8,-65-8,-1 1,1-1,-1 0,2 0,-2 1,1 0,-1 0,1-1,-1 1,1 0,-2 0,2-1,1 3,-3-3,0 0,0 1,0-1,0 1,0-1,0 0,0 1,0-1,0 0,0 0,0 1,0-1,0 1,0-1,0 1,-1-1,1 0,0 0,0 0,0 1,-1-1,1 0,0 1,0-1,0 0,0 1,-1-1,1 0,0 0,-1 0,1 0,-1 0,1 0,0 1,0-1,-8 4,1-1,0 0,-15 4,-75 14,-116 16,-106-6,130-14,122-10,-125 18,178-21,26 1,48-1,83-1,-72-3,280-1,245 6,-593-5,59 1,-1 2,64 14,-122-17,0 1,0-1,0 1,1 0,-1 0,0 0,0 1,0-1,0 1,3 2,-6-4,0 1,0-1,0 1,1-1,-1 0,0 0,0 1,0-1,1 1,-1-1,0 1,0-1,0 0,0 1,0-1,0 1,0-1,0 1,0-1,0 0,0 1,0-1,-1 1,1-1,0 1,0-1,-1 0,1 0,0 1,0-1,0 1,0-1,-1 1,1-1,0 0,-1 0,1 0,-1 0,1 1,-1-1,-6 5,0-2,0 0,-1-1,1 1,-1 0,-14 2,-325 53,138-25,89-13,-105 19,204-33,21-6,0 0,0 0,0 0,0 0,0 0,0 0,0 0,0 0,1 0,-1 0,0 0,0 1,0-1,0 0,0 0,0 0,0 0,0 0,0 0,0 0,0 0,0 1,0-1,0 0,0 0,0 0,0 0,0 0,0 0,0 0,0 0,0 0,0 0,0 0,0 0,0 0,0 0,0 0,0 0,0 0,0 1,0-1,0 0,0 0,0 0,0 0,0 0,-1 0,1 0,0 0,0 0,0 0,0 0,0 0,0 1,0-1,0 0,-1 0,1 0,0 0,0 0,0 0,0 0,37 3,263-2,96 5,-321 2,-75-8,2 0,-1 0,0 0,0 0,0 0,0 1,1-1,-2 0,2 0,-1 0,-1 1,2-1,-1 1,-1 0,1-1,1 0,-2 1,1 0,0 0,2 1,-4-1,-2 0,2 0,-1 0,1-1,0 1,-1-1,1 1,-1 0,0-1,1 0,-1 0,-1 0,-143 20,112-17,6 1,47-4,69-7,0-5,-2-2,90-28,252-95,-199 59,-161 58,1 2,1 3,1 3,0 2,94 2,-51 8,0 5,-1 5,2 4,206 55,-306-64,220 64,-167-45,88 42,-151-64,1 1,-1 0,2 0,-2 1,0-1,0 0,0 2,8 8,-12-13,-1 0,0 1,0 0,0 0,1-1,-1 1,0 0,0 0,1-1,-1 0,0 1,0 0,0 0,0-1,0 1,0 0,0 0,-1-1,1 1,0 0,0 0,-1-1,1 0,0 1,0 0,-1 0,1-1,-2 1,1 0,-1 1,-1 0,1 0,-1 0,0 0,0-1,0 1,0-1,0 1,0-2,-6 3,-42 7,0-3,-87 5,131-12,1 0,-153 11,-225-13,374 1,5 1,-2 0,2-1,0 1,0-1,-1 0,2 0,-1 0,-2-1,3 0,-1 0,0 0,-5-4,10 5,0 1,0 0,0 0,0 0,0 0,-1-1,1 1,0-1,0 1,0-1,0 1,0 0,1 0,-1 0,0-1,0 1,0 0,0-1,0 1,0 0,0-1,0 1,0 0,0 0,1 0,-1 0,0 0,0 0,1 0,-1-1,0 1,1 0,-1 0,0-1,0 1,0 0,1 0,-1 0,0 0,1 0,-1 0,1 0,-1 0,0 0,0 0,18-7,0 1,0 1,1-1,23-1,84-7,-99 12,228-12,-229 13,-59 3,-411 28,-348 17,487-35,413-9,-74-3,588 7,-1 45,-525-34,-72-10,-16-1,-10-6,-1 1,1-1,1 1,-1-1,-1 0,2 0,-1 0,-1 0,1 0,1-1,-2 1,1 0,-4 0,-236 54,140-35,-151 50,222-54,31-16,0 0,0 1,0-1,0 0,0 0,0 0,0 0,0 0,0 1,0-1,-1 0,1 1,0-1,0 0,0 1,0-1,0 0,0 0,0 0,0 0,0 1,0-1,0 0,1 0,-1 1,0-1,0 0,0 1,0-1,0 0,0 0,0 0,0 0,0 0,0 1,1-1,-1 0,0 0,0 0,1 1,-1-1,0 0,1 0,-1 0,0 0,0 0,0 0,0 1,0-1,1 0,-1 0,0 0,1 0,-1 0,0 0,1 0,-1 0,0 0,0-1,15 3,-2-1,0 0,2-1,16-3,-1 1,116-5,219-5,-466 13,-116-6,217 5,-5 0,0 0,-1-1,2 0,-1 1,0-1,0 0,1 0,-1-1,1 0,-2 1,3-2,-2 0,-2-2,6 5,0-1,1 1,-1 0,1-1,0 0,0 0,0 1,0 0,-1-1,1 0,0 0,0 1,0 0,-1-1,1 0,0 0,0 1,0 0,1-1,-1 0,0 0,0 1,0-1,1 1,-1-1,0 0,0 0,17-16,28-6,-8 9,0 2,0 2,49-9,121-6,-63 14,147 10,-285 1,-9 0,-17 0,-37-3,46 1,-1 1,1-2,0 0,0 0,-1-1,2-1,-1 1,-13-9,21 11,0 1,1-1,-1 0,1 0,-2-1,1 0,1 0,0 0,0 1,0-1,0 0,0-1,1 1,-1 0,1 0,0 0,0-1,0 1,1-1,-1 0,0 1,1 0,0-1,0 1,1 0,-1-1,1 1,0 0,-1-1,3-4,0 2,0 0,0 0,1 0,0 1,1 0,-2 0,2 0,-1 2,2-2,-2 1,1 0,2 0,8-4,8-4,0 1,27-9,-17 11,-26 7,0 0,1 0,-2-1,12-5,-22 7,-15 2,-456 83,-350 32,787-113,34-3,8-3,65-17,114-20,905-152,-671 125,-341 52,-66 11,-18 1,-27 0,-48 3,12 0,-141-4,-814-85,1004 86,-83-13,95 14,1-1,1 0,-1 0,-1 0,2-2,1 1,-2-1,-7-5,14 9,1 0,0 0,0 1,0-1,0-1,0 2,0-1,1-1,-1 2,0-1,0-1,1 1,-1 0,0 0,0 0,1-1,0 1,0 0,-1 0,1-1,0 1,0-1,0 1,0 0,0-1,0 1,0 0,0 1,1-2,-1 1,0 0,0-1,1 1,1-1,1-3,0 1,0 0,1 0,0 0,0 1,0 0,8-5,36-17,1 0,1 3,80-25,-93 35,205-59,-154 47,-78 20,-11 2,-19 2,-266 20,-117 4,144-24,190-8,49 0,20 8,0-1,-1 1,1 0,0 0,0 0,0-1,0 1,-1 0,1-1,0 1,0-1,0 1,-1 0,1 0,0-1,0 1,0-1,0 1,0-1,0 1,0 0,0 0,0-1,0 1,0-1,0 1,1-1,0-1,2 0,-2 0,1 0,0 1,0-1,0 1,0-1,0 1,0-1,0 1,0 0,1 0,3-1,25-7,53-11,129-16,86 2,722-25,4 49,-814 13,-328 1,-119-4,-488 8,692-7,13 0,-2 0,1-2,1 0,-23-5,29 0,16-3,21-6,2 4,0 1,1 1,0 1,30-6,119-14,-153 25,10-1,11-2,1 1,-2 2,47 2,-71 6,-19-5,1 0,-1 0,0 0,0 0,0 0,1 0,-1 1,0-1,0 0,0 0,0 1,0-1,0 0,0 0,0 1,0-1,0 0,0 0,0 0,0 0,0 0,0 1,0-1,0 0,0 0,0 1,0-1,0 0,0 0,0 0,0 0,0 0,0 0,0 0,0 0,0 0,0 1,0-1,-1 0,-2 3,0-1,0 1,0-1,0 0,-2 0,2 0,-7 2,-38 12,-2-2,1-1,-58 5,-401 40,-3-37,119-27,366 4,-45-9,69 11,0-1,-1 1,1-1,0 1,0 0,0-1,0 0,0 0,0 0,1 0,-2 0,2 0,-1-1,1 1,-4-4,5 5,0 0,0-1,0 1,0-1,0 0,0 1,0 0,0 0,0-1,0 1,0-1,0 1,0-1,0 1,1 0,-1-1,0 1,0-1,1 1,-1 0,0-1,1 1,-1 0,0 0,1-1,18-10,18-1,0 1,1 3,0 2,75-5,-62 6,-13 2,69-9,109 4,-203 10,-14 1,-26 6,-24 1,-100 7,115-14,-197 14,-1081 10,1053-35,77-9,171 15,1 0,-2 0,2-1,-1-1,-22-8,34 11,1 1,-1-1,0 1,1-1,-1 1,0 0,0-1,1 0,0 0,-1 1,0 0,1-1,-1 0,1 0,0 1,-1-1,1 0,0 0,-1 1,1-1,0 0,-1 0,1-1,1 1,-1 0,1-1,-1 2,1-1,-1-1,1 2,-1-2,1 1,0 1,-1-1,1 0,1 0,-2 0,1 0,0 0,0 1,3-2,11-5,0 0,1 1,0 1,1 0,19-2,185-28,852-45,-691 60,-254 12,153-8,-260 16,-18 3,-31 3,-146 18,90-13,-159 17,-451 10,2-36,412-8,93-10,139 6,47 9,-1 1,1-1,-1 0,1 1,-1 0,0-1,0 0,1 0,0 0,-1 0,1 0,0 0,-2-2,3 3,0-1,0 0,0 1,0 0,0-1,0 1,0-1,0 0,1 1,-1 0,0-1,0 1,0-1,1 1,-1-1,0 1,0 0,0-1,1 1,-1-1,1 1,-1-1,1 1,-1 0,0 0,0 0,1-1,-1 1,1 0,0 0,-1-1,0 1,0 0,2 0,46-14,135-9,111 4,84 6,1714 1,-2066 12,245 2,-222-1,2-2,0 3,100 15,-145-15,-1-1,1 1,-1 0,0 0,7 4,-10-6,-2 0,1 1,1 0,-2 0,1-1,0 1,0 0,-1 0,1-1,0 1,0 0,-1 0,0 0,1 0,0 0,-1 0,1 0,-1 1,0-1,0 0,0 1,0-2,0 2,0-1,-1 0,1 0,-1 0,1 0,-1 1,1-2,0 2,-1-1,0-1,0 1,1 1,-3-1,-25 21,-49 17,-115 41,97-41,48-22,11-3,-47 26,82-40,0 0,0 1,0-1,0 1,-1 0,2-1,-1 1,0-1,0 1,0 0,0 0,0 0,1 0,-1-1,1 0,-1 2,-1-2,2 1,0 1,-1-2,0 1,1 1,0-2,-1 3,2-2,0 0,0 0,-1 0,3 0,-2 0,-1-1,2 1,-1 0,0 0,0-1,0 1,1-1,-1 1,0 0,0-1,0 0,1 0,-1 0,2 0,42 6,1-2,-1-2,72-6,-13 1,-103 2,0 1,1 0,-2 0,2 0,-1 0,0 0,1 1,-1-1,0 0,0 1,2-1,-2 0,0 1,0-1,2 2,-3-2,0 1,0-1,0 1,0-1,0 1,0-1,0 0,0 0,0 1,0 0,0-1,-1 1,1-1,0 0,0 0,-1 1,1-1,0 0,0 1,0-1,0 1,-1-1,1 0,0 0,-1 0,1 0,-1 1,1-1,-1 1,-42 22,-18 1,-2-2,-124 26,118-31,-526 104,444-93,124-21,26-5,14 0,338-3,65 2,25 33,-425-33,48 10,-59-10,-1-1,0 2,0-1,-1 0,1 1,0 0,0-1,-1 2,1-1,5 5,-9-7,1 1,-1-1,1 1,-1 0,1-1,-1 0,0 1,0 0,0 0,0-1,0 0,0 1,0 0,1 0,-1-1,0 1,0 0,-1-1,1 1,0-1,0 1,0 0,0 0,0-1,0 0,-1 1,1-1,0 1,-1-1,1 0,-1 1,1-1,0 1,-1 0,1-1,-1 0,0 0,1 1,0-1,-1 1,-1 0,-5 3,-1 1,1 0,-1-1,0-1,-1 1,-15 4,-66 12,68-16,-446 66,234-38,-111 16,-382 61,708-106,-36 6,-107 29,159-37,-1 0,1 1,0-2,-1 2,0 0,1 0,-5 4,8-6,0 0,0 0,0 0,0 0,-1 0,1 1,0-1,0 0,0 0,0 1,0-1,0 0,0 1,0-1,0 0,0 0,0 0,0 0,0 1,0-1,0 0,0 0,0 1,0-1,1 0,-1 1,0-1,0 0,0 0,0 0,1 0,-1 0,0 0,0 0,0 1,1-1,17 9,27 4,82 11,-83-18,0 3,60 20,-101-28,-1-1,0 2,1-1,0 0,-1 0,0 0,1 1,3 3,-6-4,1-1,-1 0,1 1,-1 0,1-1,-1 1,0-1,0 1,0 0,1 0,-1-1,0 0,0 1,1 0,-1 0,0-1,0 1,0 0,0 0,0-1,-1 1,1-1,0 2,-2 1,0 0,0-1,0 0,0 0,-1 1,0-2,1 1,0 0,-1 0,0 0,0-1,1 1,-1-2,0 2,-4 0,-36 10,1-2,-1-1,-60 5,-996 48,1066-62,56-1,967-3,-986 4,40 0,0-3,50-7,-91 9,1 0,1 1,-2-1,2 0,-1 0,0-1,-1 0,0 1,1-2,-1 1,0 0,0 0,0-1,0 0,1 0,3-6,-2 1,-1 0,0-1,-1 0,0 1,3-15,-5 19,14-37,-11 29,1 1,-2-1,0 0,-1-1,3-12,0-257,4-54,32-19,-7 92,-25 185,29-115,-26 151,2 0,2 1,1 1,30-50,-31 67,0 1,1 1,1 0,2 1,-1 2,3 0,0 0,0 1,2 3,38-21,12 1,1 1,109-29,13 7,392-58,210 54,-659 59,-128 0,-2 1,1 0,14 3,-24-4,-1 0,0 0,0 0,0 0,1 1,-1-1,0 0,1 0,-1 0,1 0,-1 0,0 1,0-1,0 0,0 0,1 0,-1 0,0 0,0 0,1 0,-1 1,0-1,0 0,1 1,-1-1,0 0,0 1,0-1,0 0,0 0,0 0,0 1,0-1,0 0,0 1,0-1,0 1,0-1,0 0,0 0,0 0,0 1,0 0,-2 0,0 1,0 0,0 0,0-1,0 1,0-2,0 2,0-1,-6 2,-54 17,-2 0,-104 17,158-35,-265 46,-85-1,-1206 48,1350-96,204 1,-1-1,1 0,0-2,-20-4,32 7,0 0,-1 0,1 0,-1 0,1 0,0 0,0 0,0 0,-1-1,1 1,-1 0,1 0,0 0,-1-1,1 1,0 0,0 0,0 0,0 0,-1-1,1 1,0 0,0-1,-1 1,1-1,0 1,0 0,0 0,0 0,0-1,0 1,-1-1,1 1,0 0,0-1,0 1,0 0,1 0,-1-1,0 1,0-1,0 1,0 0,0-1,0 1,1 0,-1 0,0 0,1-1,2-2,0 1,0-1,1 2,0-1,0 0,-1 1,1-1,5-1,139-30,697-69,12 74,-784 28,-62 3,-16 0,-41 3,0 0,-82-2,54-4,-169 6,174-8,57-2,12 4,0-1,0 1,0 0,0 0,0 0,0-1,0 1,0-1,0 1,0-1,0 1,0 0,0 0,0 0,0-1,2 1,-2 0,0-1,0 1,1 0,-1-1,0 1,1 0,-1 0,0 0,0 0,1-1,13-7,1 1,1 0,-1 1,1 0,0 2,21-5,-5 1,303-64,-53 12,-252 49,-30 11,0 0,0 0,1 0,-1 0,0 0,0 0,0 0,0-1,0 1,0 0,0 0,0-1,0 1,0 0,0 0,0-1,0 1,0 0,0 0,0 0,0 0,0 0,0 0,0 0,0-1,0 1,0 0,0 0,-1 0,1 0,0 0,0 0,0 0,0 0,-1-1,1 1,0 0,0 0,0 0,0 0,0 0,0 0,0 0,0 0,-1 0,1 0,0 0,0 0,-1 0,1 0,0 0,0 0,-1 0,1 0,0 0,0 0,0 0,0 0,0 0,0 0,-1 0,-60-5,-13 4,-958-40,940 32,68 5,24 4,0 0,0 0,0 0,0 0,0 0,0 0,0 0,0 0,0 0,0 0,0 0,0 0,0 0,0 0,0 0,0 0,0-1,0 1,0 0,0 0,0 0,0 0,0 0,0 0,0 0,0 0,0-1,0 1,0 0,0 0,0 0,0 0,0 0,0 0,0 0,0 0,0 0,0 0,0 0,0 0,0 0,0-1,0 1,0 0,0 0,-1 0,1 0,0 0,0 0,0 0,35-3,555-1,-354 6,-102-3,217 7,-341-5,52 6,-58-6,0 0,0 0,0 0,2 1,-3-1,1 2,0-1,0 0,-1 0,6 5,-8-5,1-1,-1 1,1 0,0 0,-1 0,0 0,0 0,1 0,-2 0,1 0,0 0,-1 1,1-1,-1 0,0 0,0 0,0 0,0 0,0 0,0 1,0 0,0-1,-1-1,0 2,-1 3,-2 3,-1 1,0-1,0 0,-7 9,11-17,-27 35,-53 53,50-60,2 4,-23 33,49-64,2-1,0 1,0 0,0-1,0 1,0 0,1 0,-1 0,0-1,1 1,-1 0,1-1,0 2,0-1,0 2,0-3,0 0,0 0,1 0,-1 0,1 0,0-1,-1 1,0-1,1 1,0 0,0-1,-1 1,0-1,1 1,0 0,0-1,-1 0,2 1,-1-1,0 0,0 1,0-1,0 0,0 1,9-1,-1 1,0 0,1-2,-1 1,14-3,-11 2,122-17,-57 7,150-3,-218 14,-1 1,0 0,0-1,9 4,-17-4,1 0,0 0,0 1,-1-1,1 0,0 0,0 1,-1-1,1 0,0 0,0 1,-1-1,1 1,0-1,-1 1,1-1,-1 1,1-1,-1 1,1 0,0-1,-1 1,0 0,0 0,1-1,-1 0,0 1,1 0,-1-1,0 1,0 0,1 0,-1-1,0 1,0 0,0 0,0-1,-1 1,1 0,0 0,0-1,-1 1,1 0,0 0,-1-1,1 1,0 0,0 0,-1-1,0 1,0 1,-6 4,0 1,-1 0,-1 0,1-2,0 1,-2-1,2 0,-1-2,-1 1,-12 3,-13 8,-28 12,31-15,2 1,0 2,-53 33,82-48,0 1,0 0,0 0,0-1,0 1,0 0,0 0,0 0,0 0,1 0,0 0,-1 1,0-2,0 2,1 0,0-1,0-1,0 1,0-1,0 0,0 0,0 0,1 1,-1-1,0 1,0-1,1 0,-1 1,0-1,1 0,-1 0,0 0,0 0,0 0,1 1,-1-1,1 0,-1 0,1 0,-1 0,0 1,0-1,1 0,-1 0,1 0,-1 0,1 0,4 0,0 0,1 0,-2-1,1 0,10-2,-13 3,5-2,-1 1,-1-1,1 0,0 0,-1-1,2 0,-2 0,0 1,0-1,9-9,-14 12,0 0,1 0,-1-1,0 1,0 0,0-1,0 1,0-1,2 1,-2 0,0 0,0-1,0 1,0-1,0 1,0-1,0 1,0 0,0 0,0-1,0 1,0-1,0 1,0-1,0 1,0 0,0 0,-2 0,2-1,0 1,0-1,0 1,0-1,0 1,-1 0,1 0,-17-8,-23 3,39 5,-9-1,3 1,0 0,1-1,0 1,-13-4,17 3,1 1,0-1,0 1,0 0,0-1,-1 0,2 0,-2 1,1-1,1 0,-2 0,1 1,1-1,-1-1,0 2,0-1,1-1,-1 2,0-2,1 1,-1 0,1 0,0 0,-1-1,1 1,0 0,-1 0,1 1,0-2,0 1,1-2,2-10,0 1,1 0,1 0,0 0,0 2,2-2,0 1,11-14,-6 8,254-354,-261 364,-1 0,1 0,-1 0,0 0,-1-2,3-8,-5 14,-1 1,1 0,-1 0,0-1,0 0,0 1,-1 0,1 0,-1-1,1 0,-1 1,1 0,-1 0,-1-1,2 1,-2 0,1 0,0 0,-1 0,1 0,-1 0,0 1,0-1,0 1,0-1,-2 0,-16-12,-2 2,-1 0,1 1,-28-9,-398-122,-32 26,456 110,-264-59,-789-197,859 195,180 53,-61-30,92 40,0-1,1 2,-1-3,0 2,1-1,-7-9,12 13,0 1,1-1,-1 0,1 0,-1 1,1-2,-1 1,1 1,-1-2,1 1,0 1,0-2,0 1,0 1,0-2,0 2,0-1,0 0,0 0,0 0,0-1,1 0,1 1,-2-1,2 1,-1-1,0 1,1-1,-1 1,1 0,-2-1,3 2,-2-2,1 1,-1 1,1-1,0 0,2 0,16-6,1 2,0 0,39-3,150-8,1153 10,-1030 10,-247-4,103 3,-177-2,37 2,-47-2,0-1,0 1,0-1,0 1,0-1,-1 1,2 0,-2 0,1 0,0 0,-1 0,3 0,-3 1,1-1,-1 1,2 1,-2-2,-1 0,0 0,1-1,-1 1,0 0,0 0,0-1,0 1,0 1,0-2,0 1,0 0,0 0,0-1,0 1,0 0,0 0,-1-1,1 1,-1 0,1 0,-1-1,1 1,0 0,-1 0,1-1,-1 1,0-1,1 1,0 0,-3-1,-25 20,25-19,-54 27,-2-2,-88 26,125-46,47-15,65-14,150-19,106 8,896 2,-1196 34,-91 3,27-3,-1609 82,1492-86,129 2,-2-1,1 1,-1-1,-13-4,21 5,0 0,0 0,-1 0,1 0,0-1,0 1,0 0,0 0,0 0,0 0,-1 0,1-1,0 1,0 0,0 0,0 0,0-1,0 1,0 0,0 0,0 0,0 0,0 0,0 0,0 0,0 0,0-1,0 1,0 0,0 0,0 0,0-1,0 1,0 0,0 0,1 0,-1 0,0-1,0 1,0 0,0 0,0 0,0 0,1 0,-1 0,0 0,0 0,0 0,1 0,-1 0,0 0,0 0,0 0,0 0,0 0,0 0,0 0,0 0,0 0,1 0,-1 0,0 0,1 0,30-9,71-9,109-4,119 8,-253 11,-12 1,405-2,-444 5,37 8,-60-9,-1 0,0 0,0 1,1 0,-1 0,0-1,0 2,0-1,0 0,0 0,0 0,-1 1,5 1,-5-2,-1 0,0 0,1-1,0 2,-1-1,0-1,1 1,-1 1,0-2,0 1,0 1,0-2,0 1,0 1,0-2,0 1,0 1,0-2,0 1,0 1,-1-2,0 3,-4 3,2-1,0 1,-2-1,1 0,-1 1,1-2,-2 1,-7 4,-22 16,-1-3,-2-1,0-1,-71 25,-16-1,-260 53,-136-11,481-80,35-5,8-1,53-7,-36 5,348-31,-304 27,-61 7,0-1,0 0,1 0,-2-1,1 1,-1 0,1-1,0 0,-1 0,6-2,-37-3,7 3,-577-152,286 65,286 84,-87-29,93 22,21 13,0 0,0 0,0-1,0 1,0 0,-1 0,1-1,0 1,0 0,0-1,0 1,0 0,0 0,0 0,0-1,0 1,0 0,0-1,0 1,0 0,0-1,0 1,0 0,1 0,-1 0,0 0,0 0,0-1,0 1,0 0,0-1,0 1,0 0,1 0,-1-1,0 1,0 0,1 0,-1 0,0 0,1 0,3-2,1 1,-1 0,1 0,-1 0,1 0,1 0,4 1,23-2,-1 3,2 0,-2 2,34 8,617 119,101 12,-719-133,-53-9,-18-6,-22-5,-32-10,-2 3,0 3,-1 3,-70-6,99 16</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25T15:14:54.976"/>
    </inkml:context>
    <inkml:brush xml:id="br0">
      <inkml:brushProperty name="width" value="0.3" units="cm"/>
      <inkml:brushProperty name="height" value="0.6" units="cm"/>
      <inkml:brushProperty name="color" value="#FFACD5"/>
      <inkml:brushProperty name="tip" value="rectangle"/>
      <inkml:brushProperty name="rasterOp" value="maskPen"/>
      <inkml:brushProperty name="ignorePressure" value="1"/>
    </inkml:brush>
  </inkml:definitions>
  <inkml:trace contextRef="#ctx0" brushRef="#br0">375 433,'9'-1,"0"1,0-3,1 2,0-2,-1 0,14-6,32-8,-48 15,28-4,1-1,-2-2,1 0,35-17,130-87,-150 80,2 2,98-40,-16 9,-94 43,-39 17,0 2,1-1,-1 0,0 1,1-1,-1 1,1 0,-1-1,1 1,-2-1,2 1,-1 0,2 0,-2 0,1 0,-1 0,1 0,-1 0,3 2,-3-2,0 0,-1 1,1 0,-1 0,1-1,0 1,-1 0,0 0,0-1,1 1,-1 0,1 0,-1 0,0 0,0 0,1-1,-1 1,0 1,0-2,0 1,0 0,0 0,-1 1,0 5,0-2,-2 2,2 1,-1-2,-1 0,-7 12,-12 16,-2-1,-55 56,-70 53,120-115,-17 14,-73 49,92-70,-3-4,-1 1,0-2,-38 13,58-25,-184 58,164-54,0-1,-1-1,0-2,-45 0,-149-7,1346 5,-1085-3,-1-2,1-1,63-18,-61 14,0 0,72-6,1 0,-255 68,-5 1,137-51,-1 0,0 2,1-1,-1 2,2-1,-1 1,0 2,2-1,-12 11,-27 20,-1 0,-1-5,-58 30,24-13,38-19,3 3,1 1,2 2,-45 51,-9 8,-155 137,195-184,12-10,-77 84,110-107,0 0,1-1,2 3,0-1,-8 20,6-8</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25T15:14:54.950"/>
    </inkml:context>
    <inkml:brush xml:id="br0">
      <inkml:brushProperty name="width" value="0.3" units="cm"/>
      <inkml:brushProperty name="height" value="0.6" units="cm"/>
      <inkml:brushProperty name="color" value="#EF0C4D"/>
      <inkml:brushProperty name="tip" value="rectangle"/>
      <inkml:brushProperty name="rasterOp" value="maskPen"/>
      <inkml:brushProperty name="ignorePressure" value="1"/>
    </inkml:brush>
  </inkml:definitions>
  <inkml:trace contextRef="#ctx0" brushRef="#br0">916 1965,'-5'0,"2"0,-1 1,0 0,0 0,1 0,0 1,-1-1,0 1,1-1,0 1,-2 0,2 0,0 0,-3 5,-40 41,37-36,-39 42,-34 44,70-82,-1 0,-1 0,0-2,0 0,-2 0,0-2,-2 0,2-1,-2 0,-25 11,-34 4,22-7,22-5,21-9,-2 0,2-1,-23 6,30-9,0 0,1-1,-1 0,0 0,-1 0,1 0,1-1,-1 0,0 0,0 0,1-1,-1 1,0-1,-5-3,1-1,1 1,-1-2,0 1,1-1,1-1,-1 1,1-1,-11-16,2-2,-24-50,34 64,2-2,1 1,-1 0,2 0,-1-1,1-16,2-4,5-46,6 21,1-12,-8 41,1 0,2 2,14-41,-3 9,-13 47,-1 0,2 1,0-1,0 0,1 1,1 1,0 0,1 1,11-14,-13 15,1 1,-2-1,7-15,6-8,-17 30,-1 1,2-2,-2 1,1 1,1-1,-1 0,0 0,0 1,1 0,-1 0,1-1,-1 1,1 1,-1-1,1 0,4 0,47-4,-33 4,13-2,1-2,-1-2,0 1,56-23,122-64,-196 86,154-61,-43 20,-86 32,0 3,73-16,-71 17,77-29,-38 10,170-64,125-37,-346 120,2-1,-1-2,-1 0,-1-2,29-21,21-13,25-11,130-101,-183 120,90-52,149-86,-176 95,-102 75</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25T15:14:54.977"/>
    </inkml:context>
    <inkml:brush xml:id="br0">
      <inkml:brushProperty name="width" value="0.3" units="cm"/>
      <inkml:brushProperty name="height" value="0.6" units="cm"/>
      <inkml:brushProperty name="color" value="#D9AEFF"/>
      <inkml:brushProperty name="tip" value="rectangle"/>
      <inkml:brushProperty name="rasterOp" value="maskPen"/>
      <inkml:brushProperty name="ignorePressure" value="1"/>
    </inkml:brush>
  </inkml:definitions>
  <inkml:trace contextRef="#ctx0" brushRef="#br0">1 1,'0'0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5T15:14:54.978"/>
    </inkml:context>
    <inkml:brush xml:id="br0">
      <inkml:brushProperty name="width" value="0.1" units="cm"/>
      <inkml:brushProperty name="height" value="0.1" units="cm"/>
      <inkml:brushProperty name="color" value="#E71224"/>
    </inkml:brush>
  </inkml:definitions>
  <inkml:trace contextRef="#ctx0" brushRef="#br0">2 2661 24575,'-1'-10'0,"1"0"0,0 0 0,1-1 0,0 2 0,0-2 0,1 2 0,1 0 0,-1-1 0,2 0 0,0 0 0,6-11 0,7-6 0,2 1 0,1 1 0,0 0 0,30-24 0,-41 43 0,-1 0 0,1 1 0,0-1 0,0 2 0,1-1 0,0 2 0,0-1 0,-1 1 0,2 1 0,0-1 0,17 0 0,-11 0 0,0 0 0,2-1 0,19-8 0,35-15 0,-44 17 0,0-1 0,-1-2 0,30-16 0,35-22 0,-60 33 0,0 1 0,57-45 0,-30 12 0,88-69 0,-114 92 0,47-49 0,-61 56 0,-12 11 0,0-1 0,0 0 0,-1-1 0,6-13 0,-6 11 0,2-1 0,10-13 0,-4 12 0,0 0 0,1 1 0,22-16 0,-34 27 0,0-2 0,0 1 0,0 0 0,-1 0 0,1 0 0,-1-2 0,0 2 0,0-1 0,-1 0 0,0 0 0,1 0 0,-2-1 0,1 1 0,-1 0 0,0 0 0,0-1 0,-1 1 0,0-11 0,1 5 0,1-1 0,-1 0 0,8-16 0,-8 23 0,1 2 0,0-1 0,0 0 0,0 1 0,1-1 0,0 0 0,-1 0 0,1 1 0,0 0 0,1 0 0,0 0 0,-1 0 0,1 0 0,0 0 0,0 0 0,-1 1 0,1 1 0,1-2 0,-1 2 0,8-3 0,7 0 0,-1 1 0,2 0 0,34 0 0,10-2 0,129-32 0,-179 34 0,-2-1 0,1 0 0,-1-1 0,-1 0 0,2 0 0,-2-2 0,21-13 0,-28 16 0,0-1 0,0 2 0,0-2 0,1 2 0,-2-2 0,0 0 0,0 0 0,0 0 0,0 0 0,-1-1 0,0 1 0,0-1 0,-1 0 0,1 1 0,-1-1 0,0 0 0,-1 1 0,1-1 0,-1-7 0,-12-91 0,7 76 0,2 0 0,0-49 0,3 67 0,1 1 0,1 0 0,-1 0 0,1-1 0,1 1 0,0 0 0,0 0 0,1 0 0,2 1 0,-2-1 0,1 1 0,7-10 0,4 2 0,0 0 0,2 0 0,25-19 0,-21 19 0,35-36 0,-51 46 0,0-2 0,0 1 0,-1-1 0,0 1 0,0-1 0,0-1 0,-1 1 0,-1-1 0,3-10 0,3-8 0,3 2 0,-1-1 0,3 0 0,-1 3 0,35-46 0,-3 5 0,-37 51 0,0 1 0,1 0 0,1 1 0,0 1 0,1-1 0,0 1 0,0 0 0,1 1 0,0 0 0,1 1 0,1 0 0,-1 1 0,1 1 0,0 1 0,-1 0 0,21-5 0,-15 6 0,2-1 0,-3-1 0,33-14 0,-44 17 0,0-1 0,1-1 0,-1 1 0,0-1 0,-1-1 0,0 1 0,1 0 0,-1-1 0,0 0 0,-2-1 0,7-8 0,-1 4-1365</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5T15:14:54.979"/>
    </inkml:context>
    <inkml:brush xml:id="br0">
      <inkml:brushProperty name="width" value="0.1" units="cm"/>
      <inkml:brushProperty name="height" value="0.1" units="cm"/>
      <inkml:brushProperty name="color" value="#E71224"/>
    </inkml:brush>
  </inkml:definitions>
  <inkml:trace contextRef="#ctx0" brushRef="#br0">1 0 24575,'2'14'0,"-1"1"0,2-1 0,0 0 0,1 0 0,1 0 0,10 22 0,7 21 0,-16-38 0,1 6 0,1 0 0,2 0 0,19 34 0,-26-55 0,0 0 0,1 0 0,-1 0 0,1-1 0,-1 0 0,3 1 0,-2-2 0,0 1 0,1 0 0,-1 0 0,1-1 0,-1 0 0,2 0 0,-1-1 0,0 1 0,0-1 0,0 0 0,9 0 0,11 2 0,0-3 0,40-2 0,-43 1 0,-1 0-455,-1-2 0,19-5 0,-14 3-6371</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5T15:14:54.980"/>
    </inkml:context>
    <inkml:brush xml:id="br0">
      <inkml:brushProperty name="width" value="0.1" units="cm"/>
      <inkml:brushProperty name="height" value="0.1" units="cm"/>
      <inkml:brushProperty name="color" value="#E71224"/>
    </inkml:brush>
  </inkml:definitions>
  <inkml:trace contextRef="#ctx0" brushRef="#br0">1 2012 24575,'0'-2'0,"1"-1"0,0 1 0,-1 0 0,1 0 0,0-1 0,0 2 0,-1-1 0,2-1 0,-1 2 0,0-1 0,1 0 0,-2 1 0,2-2 0,-1 2 0,2-1 0,-1 1 0,2-2 0,37-22 0,-34 20 0,104-60 0,-59 32 0,-43 26 0,0-1 0,0 2 0,3 0 0,-2 1 0,21-9 0,37-12 0,-3 0 0,96-58 0,-149 77 0,0 0 0,-1-2 0,0 0 0,-1 0 0,0 0 0,1 1 0,-2-3 0,9-14 0,5-9 0,25-53 0,-29 52 0,37-56 0,57-43 0,-27 31 0,-48 49 0,-26 36 0,28-33 0,-23 28 0,1 2 0,14-28 0,-18 25 0,2 1 0,23-23 0,-17 19 0,-6 10 0,-1 1 0,2 0 0,34-27 0,4 3 0,11-9 0,-49 37 0,-1-1 0,0 0 0,-1-1 0,-1 0 0,23-31 0,-18 21 0,33-32 0,-31 41 0,1-1 0,2 1 0,-2 1 0,2 2 0,1 0 0,33-11 0,43-21 0,-43 19 0,-46 21 0,2-1 0,-2-1 0,-1 0 0,1 0 0,0 0 0,10-9 0,-17 11 0,-1 0 0,0 0 0,0 1 0,0-1 0,-1-1 0,0 1 0,7-9 0,-10 12 0,0 0 0,1 0 0,-1 0 0,0 0 0,1 0 0,-1 0 0,0 0 0,0 0 0,0 0 0,0 0 0,0 1 0,0-1 0,0 0 0,-1 0 0,1 0 0,0 0 0,-1 0 0,1 0 0,0-1 0,-2 1 0,1-1 0,-1 1 0,0-1 0,1 1 0,-1-1 0,1 1 0,-1 0 0,1-1 0,-1 2 0,0-2 0,1 1 0,-2 1 0,-1-2 0,-13-2 0,1 0 0,-2 1 0,2 1 0,-2 0 0,2 1 0,-3 1 0,-27 4 0,-3-2 0,32-2 0,-19 1 0,33-1 0,23 0 0,62 1 0,98-3 0,-168 1 0,0-1 0,0-1 0,0 0 0,-1 0 0,0-1 0,1-1 0,15-8 0,19-7 0,-40 17 8,0 1 0,0 0 0,1 1 0,0-1 0,0 1 0,-1 1 0,0-1 0,1 1 0,-1 0 0,2 0 0,-1 1 0,-1-1 0,0 2 0,14 3 0,-8 0-220,-1 0 0,2 1 0,-1 0-1,-2 0 1,2 1 0,13 13 0,-2-1-6614</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5T15:14:54.981"/>
    </inkml:context>
    <inkml:brush xml:id="br0">
      <inkml:brushProperty name="width" value="0.1" units="cm"/>
      <inkml:brushProperty name="height" value="0.1" units="cm"/>
      <inkml:brushProperty name="color" value="#E71224"/>
    </inkml:brush>
  </inkml:definitions>
  <inkml:trace contextRef="#ctx0" brushRef="#br0">0 2165 24575,'5'-6'0,"-1"1"0,0-2 0,0 1 0,0-1 0,-1 1 0,-1-1 0,3-7 0,5-13 0,28-55 0,-15 27 0,4-1 0,38-57 0,16-19 0,0-6 0,132-167 0,-98 143 0,-69 92 0,17-22 0,127-162 0,-25 35 0,-136 186 0,2 3 0,2 1 0,1 2 0,49-32 0,-64 47 0,-6 4 0,1 1 0,-1 1 0,1 0 0,1 1 0,-1 0 0,1 1 0,22-3 0,-15 2 0,-1 0 0,33-13 0,-28 8 0,-6 0 0,0 3 0,34-11 0,-35 14 0,-1-1 0,-1-1 0,0-1 0,1-1 0,-1 0 0,19-12 0,-36 20 0,0 0 0,1 0 0,-1 0 0,0 0 0,0 0 0,0-1 0,0 1 0,0 0 0,0 0 0,0 0 0,0 0 0,1 0 0,-1 0 0,0 0 0,0 0 0,0 0 0,0 0 0,0 0 0,1-1 0,-1 1 0,0 0 0,0 0 0,0 0 0,0-1 0,0 1 0,0 0 0,0 0 0,0 0 0,0-1 0,0 1 0,0 0 0,0 0 0,0 0 0,0 0 0,0 0 0,0 0 0,0 0 0,0-1 0,0 1 0,0 0 0,0 0 0,0-1 0,0 1 0,-1 0 0,1 0 0,0 0 0,0 0 0,0-1 0,0 1 0,-1 0 0,-12-3 0,-16 1 0,29 2 0,-91 2 0,58 1 0,0-3 0,0 0 0,0-3 0,-37-6 0,51 3 0,26 2 0,32 1 0,236 2 0,-128 3 0,-137-3 0,-2 2 0,0-1 0,1 1 0,0 0 0,0 1 0,-1 0 0,0 0 0,14 6 0,-17-6 0,-1 1 0,-1-1 0,1 1 0,0 0 0,-1 0 0,1 0 0,-1-1 0,0 2 0,1-1 0,-2 0 0,1 1 0,-1 0 0,0 0 0,1 0 0,-2 0 0,1 0 0,1 8 0,1 3-118,-2-6-60,1-1 0,1 0 0,-1 1-1,0-1 1,1 0 0,5 9 0,3-2-6648</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5T15:14:54.982"/>
    </inkml:context>
    <inkml:brush xml:id="br0">
      <inkml:brushProperty name="width" value="0.1" units="cm"/>
      <inkml:brushProperty name="height" value="0.1" units="cm"/>
      <inkml:brushProperty name="color" value="#E71224"/>
    </inkml:brush>
  </inkml:definitions>
  <inkml:trace contextRef="#ctx0" brushRef="#br0">171 259 24575,'-5'-1'0,"2"1"0,0 0 0,-1-2 0,1 1 0,-1 0 0,1-1 0,-1 1 0,0-1 0,1 1 0,0-1 0,-4-4 0,-31-26 0,37 32 0,-9-11 0,1 0 0,0 0 0,2-1 0,-2 0 0,3 0 0,0-1 0,0 0 0,0 1 0,1-2 0,1 0 0,-4-24 0,8 35 0,-1 1 0,1-1 0,0 0 0,0 0 0,0 0 0,1 0 0,0 1 0,0-5 0,4 2 0,5 16 0,0 12 0,10 37 0,-17-46 0,1-1 0,0 1 0,1-1 0,1 1 0,0-2 0,1 0 0,0 1 0,1-1 0,14 16 0,-19-25 0,1 0 0,0 0 0,0-1 0,1 0 0,0 0 0,-1 0 0,1 0 0,-1-1 0,1-1 0,-1 2 0,2-1 0,-2-1 0,1 1 0,4-1 0,14 1 0,37-4 0,-53 2 0,18-2-37,-2-1-1,0-2 0,1-1 1,30-12-1,-16 4-1139,-17 9-5649</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5T15:14:54.983"/>
    </inkml:context>
    <inkml:brush xml:id="br0">
      <inkml:brushProperty name="width" value="0.1" units="cm"/>
      <inkml:brushProperty name="height" value="0.1" units="cm"/>
      <inkml:brushProperty name="color" value="#E71224"/>
    </inkml:brush>
  </inkml:definitions>
  <inkml:trace contextRef="#ctx0" brushRef="#br0">0 1292 24483,'3662'-1292'0</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5T15:14:54.984"/>
    </inkml:context>
    <inkml:brush xml:id="br0">
      <inkml:brushProperty name="width" value="0.1" units="cm"/>
      <inkml:brushProperty name="height" value="0.1" units="cm"/>
      <inkml:brushProperty name="color" value="#E71224"/>
    </inkml:brush>
  </inkml:definitions>
  <inkml:trace contextRef="#ctx0" brushRef="#br0">0 268 24575,'1'-1'0,"-1"0"0,0 1 0,0-1 0,0 0 0,1 0 0,-1 1 0,0 0 0,0-1 0,0 0 0,1 1 0,-1-1 0,1 1 0,-1-1 0,1 1 0,-1-1 0,0 0 0,1 1 0,-1 0 0,1 0 0,0-1 0,-1 1 0,0-1 0,1 1 0,0 0 0,0-1 0,22-5 0,-12 4 0,36-16 0,-36 13 0,2 0 0,-1 1 0,-1 0 0,3 0 0,15-1 0,14 2 0,-26 2 0,-2 1 0,1-2 0,1 0 0,-1-1 0,-1-1 0,1 0 0,27-11 0,-19 4 0,1 3 0,1 0 0,-1 1 0,1 2 0,0 0 0,28 0 0,-43 3 0,64-4 0,112 6 0,-73 3 0,-19-5 0,110 4 0,-116 8 0,41 2 0,-66-10 0,191-5 0,-255 3 0,1 0 0,-1 0 0,1 0 0,0 0 0,-1 0 0,0 0 0,1 0 0,0 0 0,0 0 0,-1 0 0,0 0 0,1-1 0,-1 1 0,1 0 0,0 0 0,-1-1 0,0 1 0,1-1 0,-1 1 0,1 0 0,-1 0 0,1-1 0,-1 1 0,0-1 0,0 1 0,1-1 0,-1 1 0,0 0 0,1-1 0,-1 0 0,0 0 0,0 0 0,0-1 0,-1 2 0,1-1 0,-1-1 0,1 2 0,0-1 0,0 0 0,-1 0 0,0 0 0,0 0 0,1 0 0,-1 1 0,0-1 0,0-1 0,-43-33 0,32 26 0,-1-1 0,-1 2 0,1 0 0,-1 0 0,0 2 0,0-1 0,-29-7 0,30 9 0,69 19 0,100 60 0,-152-72 0,0 1 0,0 0 0,-1 0 0,1 0 0,-1 0 0,0 1 0,0 0 0,0-1 0,0 1 0,0 0 0,0 0 0,-1 0 0,0 1 0,0-2 0,-1 2 0,1-1 0,-1 1 0,1-1 0,-1 2 0,-1 3 0,2 9 0,-1 1 0,-2 1 0,-4 29 0,4-34 0,-1-6 22,0 1-1,-1-1 0,0 0 0,-1 0 1,-6 13-1,-8 23-1514,15-30-5333</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5T15:14:54.985"/>
    </inkml:context>
    <inkml:brush xml:id="br0">
      <inkml:brushProperty name="width" value="0.1" units="cm"/>
      <inkml:brushProperty name="height" value="0.1" units="cm"/>
      <inkml:brushProperty name="color" value="#66CC00"/>
    </inkml:brush>
  </inkml:definitions>
  <inkml:trace contextRef="#ctx0" brushRef="#br0">186 1141 24575,'-1'-17'0,"-1"-1"0,-2 1 0,0 0 0,-1 1 0,0 0 0,-1-1 0,-11-19 0,-17-51 0,15 19 0,3-1 0,-9-96 0,20 130 0,-13-48 0,11 55 0,0 0 0,3-1 0,-2-37 0,5-12 0,4-106 0,11 133-1365,-10 36-5461</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5T15:14:54.986"/>
    </inkml:context>
    <inkml:brush xml:id="br0">
      <inkml:brushProperty name="width" value="0.1" units="cm"/>
      <inkml:brushProperty name="height" value="0.1" units="cm"/>
      <inkml:brushProperty name="color" value="#66CC00"/>
    </inkml:brush>
  </inkml:definitions>
  <inkml:trace contextRef="#ctx0" brushRef="#br0">1 1202 24575,'0'-440'0,"0"433"0,0 0 0,1 0 0,0 0 0,0-1 0,1 1 0,0 0 0,0 0 0,1 0 0,6-10 0,-1 4 0,1 0 0,1 1 0,16-18 0,-7 6 0,0-2 0,-1-1 0,-3 1 0,24-51 0,8-16 0,-13 26 0,-23 44 0,0 1 0,2 0 0,19-25 0,-22 30-74,1 1 0,-2 0 0,-1-2 0,1 1 0,3-19 0,-4 15-847,-2 4-5905</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25T15:14:54.951"/>
    </inkml:context>
    <inkml:brush xml:id="br0">
      <inkml:brushProperty name="width" value="0.3" units="cm"/>
      <inkml:brushProperty name="height" value="0.6" units="cm"/>
      <inkml:brushProperty name="color" value="#EF0C4D"/>
      <inkml:brushProperty name="tip" value="rectangle"/>
      <inkml:brushProperty name="rasterOp" value="maskPen"/>
      <inkml:brushProperty name="ignorePressure" value="1"/>
    </inkml:brush>
  </inkml:definitions>
  <inkml:trace contextRef="#ctx0" brushRef="#br0">677 1447,'9'-1,"0"-1,0 1,-1-2,0 0,1 0,0 0,-2-1,1-1,9-5,14-6,4 0,1-4,-2 0,36-28,-53 35,-1-1,0-1,-2-1,1 1,-2-2,0 0,14-27,-17 29,1-1,-1 1,2 0,1 1,0 1,1 0,-1 1,26-17,15-5,69-33,-43 24,-20 14,107-40,-148 62,114-49,-70 29,6-4,72-29,-55 23,126-75,-109 55,-62 36,0 1,60-21,-80 33,-2 0,1-2,32-22,-30 18,1 0,25-9,10-2,108-64,-150 80,0 1,0 1,1 1,0-1,0 2,0 0,29-4,-15 5,2 1,-1 2,45 3,-58 0,1 2,-2-1,2 2,35 14,69 37,-121-54,0-1,0 1,0 0,0 0,0 0,0 0,-1 1,1-1,-1 1,1 0,-1 0,1-1,-1 1,-1 0,1 0,-1 0,2 4,-3-4,1 0,-1-1,0 1,1 0,-2 0,1 0,0 0,-1 0,1 0,-1 0,0 0,0 0,0 0,0 0,0-1,-1 1,1-1,-1 0,0 1,0-1,-3 1,0 3,-1-1,0 0,0 0,-1-1,1 0,0 0,-1-1,-8 4,-62 18,21-9,-142 56,-305 101,357-137,-14 3,84-19,44-12,-1 2,-43 17,-108 40,92-38,4-1,59-21,0 2,0 1,1 0,-33 19,-17 14,-95 35,-45 23,45-3,-300 222,440-291,2 1,2 1,-47 66,26-32,0-1,-36 69,44-55,38-67,0-1,1 1,0 0,1 0,0 0,1-1,0 1,1 22,-4 38,3-65,0-1,-1 1,1 0,-3-1,2 0,0 0,0 1,-1-1,-6 8,6-10,0 0,0-1,-1 1,1-1,0 0,0 1,-1-2,0 1,1 0,-1-1,1 1,-3-1,2 0,1 0,-1 0,-1-1,2 0,-1 0,-1 0,1 0,-6-1,3 0,0 0,0 0,-1-1,1 0,1 0,-1-1,0 0,0 0,1-1,0 0,-8-5,6 2,1 0,0-1,0 1,0-1,1-1,0 0,1 0,0 0,1-1,-7-14,10 20,0 0,0 1,0-1,1 0,-1 0,1 1,-1-1,1 0,1 0,-1 1,1-1,-1 0,1 0,0 1,0-1,1 1,-1-1,1 0,-1 2,2-1,-2 0,2 0,0 0,0 0,-1 0,1 0,-1 1,1-1,0 1,0 0,7-3,3-1,1 1,1 0,-2 2,2 0,25-3,23-6,28-14,-62 16,1 1,0 1,54-6,-54 10,0 0,29-9,-28 5,52-6,-64 12,0 0,0-2,-1 0,1-1,0-1,-2 0,1-1,23-13,-26 12,2-1,-3 0,2-2,-2 1,0-2,0 0,15-17,-4 0,3 3,0-1,40-27,-48 38,138-125,-152 136,1 1,-1 0,0 1,1-1,-1 1,1 1,0-1,0 1,0 0,0 1,1 0,-1-1,13 2,0 0</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5T15:14:54.987"/>
    </inkml:context>
    <inkml:brush xml:id="br0">
      <inkml:brushProperty name="width" value="0.1" units="cm"/>
      <inkml:brushProperty name="height" value="0.1" units="cm"/>
      <inkml:brushProperty name="color" value="#66CC00"/>
    </inkml:brush>
  </inkml:definitions>
  <inkml:trace contextRef="#ctx0" brushRef="#br0">0 1166 24575,'3'-5'0,"-1"0"0,1 0 0,0 0 0,-2 0 0,2 0 0,-1 0 0,-1-1 0,0 0 0,0 1 0,-1-1 0,1 1 0,-2-9 0,2 2 0,2-50 0,-3 38 0,0 0 0,3-1 0,0 1 0,8-28 0,-1 15 0,-3 0 0,-1-1 0,-3 0 0,1 0 0,-6-45 0,4 53 0,8-53 0,-5 50 0,2-44 0,-9-23 0,3-79 0,1 167-341,0-1 0,2 1-1,6-19 1,-1 7-6485</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5T15:14:54.988"/>
    </inkml:context>
    <inkml:brush xml:id="br0">
      <inkml:brushProperty name="width" value="0.1" units="cm"/>
      <inkml:brushProperty name="height" value="0.1" units="cm"/>
      <inkml:brushProperty name="color" value="#66CC00"/>
    </inkml:brush>
  </inkml:definitions>
  <inkml:trace contextRef="#ctx0" brushRef="#br0">1 983 24575,'2'-8'0,"-1"1"0,1 0 0,1-1 0,0 2 0,1-1 0,-1 0 0,0 0 0,1 1 0,1 0 0,-1 1 0,10-10 0,11-19 0,-16 17 0,-1 0 0,9-24 0,-3 6 0,-3 14 0,0 1 0,2 0 0,0 3 0,1-1 0,1 0 0,1 0 0,21-17 0,1-2 0,-21 20 0,0 2 0,1 0 0,23-14 0,48-36 0,-79 58 0,1-1 0,-1-1 0,0 0 0,-1 0 0,0 1 0,-1-2 0,0-1 0,-1 1 0,0-1 0,-1-1 0,0 1 0,0-1 0,-1 1 0,-1-1 0,0 0 0,-1-1 0,3-23 0,-1 17 2,-1 0-1,2 1 1,0 0 0,0 2-1,13-20 1,3-12-1377,-14 28-5451</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5T15:14:54.989"/>
    </inkml:context>
    <inkml:brush xml:id="br0">
      <inkml:brushProperty name="width" value="0.1" units="cm"/>
      <inkml:brushProperty name="height" value="0.1" units="cm"/>
      <inkml:brushProperty name="color" value="#66CC00"/>
    </inkml:brush>
  </inkml:definitions>
  <inkml:trace contextRef="#ctx0" brushRef="#br0">1 466 24575,'2'-2'0,"1"1"0,-1 0 0,0 0 0,0-1 0,1 0 0,0 0 0,-1 1 0,0-1 0,0-1 0,-1 2 0,1-1 0,-1-1 0,1 1 0,2-5 0,2-2 0,30-34 0,73-66 0,-99 100 0,3 1 0,19-13 0,-21 14 0,2 0 0,-2-1 0,11-10 0,-7 5 0,-12 11 0,0 0 0,-1-1 0,2 1 0,-2-1 0,1 0 0,0 0 0,-1 0 0,3-5 0,-5 7 0,0-1 0,1 1 0,-1-1 0,0 1 0,0 0 0,0-1 0,0 1 0,0-1 0,-1 1 0,1 0 0,-1 0 0,1-1 0,0 1 0,0 0 0,-1-1 0,0 1 0,0 0 0,1 0 0,-1 0 0,0-1 0,0 2 0,0-1 0,0-1 0,0 2 0,0-1 0,0 0 0,0 0 0,0 1 0,-1-2 0,-11-6 0,0 0 0,-1 1 0,1 0 0,-18-6 0,18 9 0,2-1 0,0-1 0,-1 0 0,0 0 0,-19-15 0,31 20 0,0 1 0,-1-1 0,0 1 0,1-1 0,-1 1 0,1 0 0,0-1 0,-1 0 0,0 1 0,1-1 0,-1 1 0,1-1 0,0 1 0,0-1 0,0 0 0,-1 1 0,1-1 0,0 0 0,0 1 0,-1-1 0,1 1 0,0-1 0,0 0 0,0 0 0,0 1 0,0-1 0,1-1 0,-1 2 0,1-1 0,-1 0 0,1 0 0,0 1 0,0-1 0,-1 1 0,2-1 0,-1 1 0,-1-1 0,1 1 0,0 0 0,0 0 0,0-1 0,0 1 0,0 0 0,2-1 0,42 2 0,-31 1 0,0 1 0,0 0 0,-2 1 0,2 1 0,-1 0 0,1 1 0,-2 0 0,1 0 0,-2 2 0,20 14 0,-24-16 0,-1 0 0,1 1 0,-1 0 0,0 0 0,0 1 0,-2 0 0,2 0 0,-2 0 0,0 0 0,0 0 0,-1 1 0,0 0 0,-1 0 0,0 0 0,0 0 0,0 16 0,-3 16 30,0-30-309,1-1 0,0 1 0,1-1 0,2 14 0,3-9-6547</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5T15:14:54.990"/>
    </inkml:context>
    <inkml:brush xml:id="br0">
      <inkml:brushProperty name="width" value="0.1" units="cm"/>
      <inkml:brushProperty name="height" value="0.1" units="cm"/>
      <inkml:brushProperty name="color" value="#66CC00"/>
    </inkml:brush>
  </inkml:definitions>
  <inkml:trace contextRef="#ctx0" brushRef="#br0">4804 1 24575,'-19'0'0,"1"0"0,-1 1 0,1 1 0,0 0 0,0 1 0,-1 2 0,2-1 0,-1 1 0,1 1 0,-1 2 0,2-1 0,-28 18 0,-63 56 0,75-55 0,-72 44 0,76-55 0,0-3 0,0-1 0,-45 10 0,-45 18 0,97-31 0,-1-1 0,-30 6 0,-15 3 0,29-4 0,-2-1 0,1-3 0,-1-2 0,0-1 0,-79 0 0,-491-6 0,342 1 0,243 2 0,0 1 0,0 1 0,0 1 0,-44 15 0,42-12 0,0 0 0,-1-2 0,-52 6 0,31-11 0,7 0 0,1 1 0,-46 8 0,-286 53 0,287-55 0,-161-6 0,117-4 0,-218 2 0,331 1 0,2 1 0,-2 1 0,2 0 0,0 0 0,-17 6 0,15-3 0,0-1 0,-1-1 0,-31 4 0,-168-9 0,-24 1 0,156 11 0,51-6 0,-49 1 0,38-6-1365,25-1-5461</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5T15:14:54.991"/>
    </inkml:context>
    <inkml:brush xml:id="br0">
      <inkml:brushProperty name="width" value="0.1" units="cm"/>
      <inkml:brushProperty name="height" value="0.1" units="cm"/>
      <inkml:brushProperty name="color" value="#66CC00"/>
    </inkml:brush>
  </inkml:definitions>
  <inkml:trace contextRef="#ctx0" brushRef="#br0">0 2121 24554,'1972'-2120'0</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5T15:14:54.992"/>
    </inkml:context>
    <inkml:brush xml:id="br0">
      <inkml:brushProperty name="width" value="0.1" units="cm"/>
      <inkml:brushProperty name="height" value="0.1" units="cm"/>
      <inkml:brushProperty name="color" value="#66CC00"/>
    </inkml:brush>
  </inkml:definitions>
  <inkml:trace contextRef="#ctx0" brushRef="#br0">1 31 24575,'4'0'0,"5"0"0,5 0 0,5 0 0,1 0 0,3 0 0,1 0 0,-1 0 0,2 0 0,-1-8 0,-2-1 0,-2-5 0</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5T15:14:54.993"/>
    </inkml:context>
    <inkml:brush xml:id="br0">
      <inkml:brushProperty name="width" value="0.1" units="cm"/>
      <inkml:brushProperty name="height" value="0.1" units="cm"/>
      <inkml:brushProperty name="color" value="#66CC00"/>
    </inkml:brush>
  </inkml:definitions>
  <inkml:trace contextRef="#ctx0" brushRef="#br0">271 92 24575,'-3'-3'0,"0"0"0,1 0 0,-1 0 0,0 0 0,0 0 0,0 0 0,-1 0 0,1 1 0,-1 0 0,0 0 0,-5-2 0,4 1 0,-5-2 0,0 0 0,0 1 0,-2 1 0,2 0 0,0 0 0,-1 1 0,-1 0 0,1 1 0,0 0 0,-14 1 0,-46-6 0,53 0 0,26 0 0,31 2 0,-20 3 0,8-1 0,0 1 0,1 2 0,48 6 0,-68-6 0,-1 1 0,0 0 0,1 0 0,-2 0 0,1 1 0,0 0 0,-1 0 0,1 1 0,-1 0 0,1 0 0,-2 1 0,0-1 0,1 2 0,-1-2 0,1 1 0,-1 1 0,-2 0 0,2 0 0,2 6 0,6 13-195,-4 1 0,1-1 0,-2 1 0,-2 0 0,-1 1 0,4 41 0,-7-49-6631</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5T15:14:54.994"/>
    </inkml:context>
    <inkml:brush xml:id="br0">
      <inkml:brushProperty name="width" value="0.1" units="cm"/>
      <inkml:brushProperty name="height" value="0.1" units="cm"/>
      <inkml:brushProperty name="color" value="#66CC00"/>
    </inkml:brush>
  </inkml:definitions>
  <inkml:trace contextRef="#ctx0" brushRef="#br0">1 74 24575,'0'-5'0,"0"-6"0,0-5 0,0-5 0,0 0-8191</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5T15:14:54.995"/>
    </inkml:context>
    <inkml:brush xml:id="br0">
      <inkml:brushProperty name="width" value="0.1" units="cm"/>
      <inkml:brushProperty name="height" value="0.1" units="cm"/>
      <inkml:brushProperty name="color" value="#66CC00"/>
    </inkml:brush>
  </inkml:definitions>
  <inkml:trace contextRef="#ctx0" brushRef="#br0">25 1 24575,'1'46'0,"-1"11"0,-1 0 0,-12 74 0,12-123 0,-8 53 0,8-55 0,0-1 0,1 1 0,0 0 0,1 0 0,0 0 0,-1 0 0,2 0 0,1 5 0,-2-8 7,1-1 0,-1 1 0,1-1 0,0 1 0,0-1 1,0 0-1,0 0 0,0 0 0,1-1 0,-1 2 0,0-2 0,0 1 0,1-1 0,0 1 0,0-2 0,5 3 0,1 0-378,1 0-1,-1 0 1,16 0 0,-2-1-6455</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5T15:14:54.996"/>
    </inkml:context>
    <inkml:brush xml:id="br0">
      <inkml:brushProperty name="width" value="0.1" units="cm"/>
      <inkml:brushProperty name="height" value="0.1" units="cm"/>
      <inkml:brushProperty name="color" value="#FFC114"/>
    </inkml:brush>
  </inkml:definitions>
  <inkml:trace contextRef="#ctx0" brushRef="#br0">254 1167 24575,'0'-30'0,"0"-420"0,-1 434 0,-1 0 0,-7-31 0,4 29 0,2 0 0,-2-20 0,5 16 0,0 1 0,-2 0 0,-1 0 0,0 0 0,-1 1 0,-2 0 0,-15-35 0,-52-114 0,59 145-273,1-2 0,-3 3 0,0-1 0,-27-29 0,29 40-6553</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25T15:14:54.952"/>
    </inkml:context>
    <inkml:brush xml:id="br0">
      <inkml:brushProperty name="width" value="0.3" units="cm"/>
      <inkml:brushProperty name="height" value="0.6" units="cm"/>
      <inkml:brushProperty name="color" value="#FF40FF"/>
      <inkml:brushProperty name="tip" value="rectangle"/>
      <inkml:brushProperty name="rasterOp" value="maskPen"/>
      <inkml:brushProperty name="ignorePressure" value="1"/>
    </inkml:brush>
  </inkml:definitions>
  <inkml:trace contextRef="#ctx0" brushRef="#br0">4351 648,'-1'3,"-1"0,1-1,-1 1,1-1,-2 0,2 0,-1 0,-1 1,1-1,-1 0,1 0,-1 0,0-1,-3 3,0 1,-48 37,37-29,0 1,-39 23,43-30,-1 2,1 1,1 0,-1 2,-9 11,-25 19,31-26,1-1,0 1,-25 36,25-31,-1 0,-21 20,22-29,1-1,-1 0,-21 11,16-12,-28 24,-31 20,8-6,39-26,-65 34,16-9,-5 4,-164 105,213-134,-44 18,1 1,-12 9,-88 54,2 23,150-106,-32 29,-9 6,-38 16,59-40,-54 42,63-41,-181 141,138-109,-1 0,62-53,-32 15,-14 8,-79 48,137-78,-4-1,1 1,0 0,-20 4,-25 9,-55 17,60-20,22-5,-35 18,46-18,-2-2,1-1,-1 1,-35 6,26-8,-53 18,53-15,-42 10,61-18,-1 1,1-2,0 1,-1-1,1-1,0 1,-18-6,16 3,0 0,1-2,0 0,-1 1,1-2,1-1,-1 0,2 0,-1-2,0 1,2-1,-13-12,-16-18,6 8,-29-38,51 54,0-2,0 1,2-1,0 1,2-1,-1-1,-4-23,4 5,1-1,-1-62,-4-52,0-26,9 38,5-117,-1 243,1 1,0-1,1 1,2 0,-2 0,10-16,9-19,-16 32,0 1,0 0,1 2,2-1,0 0,0 1,21-19,-4 7,2 1,39-25,-43 34,1 1,1 3,34-13,6-2,-29 10,74-18,32-4,-103 28,60-25,-44 14,427-144,-233 64,-167 55,-57 29,42-18,280-134,-209 88,36-18,144-58,-221 105,172-116,-262 161,-5 3,2 0,-2 0,1 0,-2-1,2 1,-1-1,-1-1,2 1,-2 0,0 1,5-11,-8 14,0-1,0 1,0-1,0 1,0-1,0 0,0 1,0 0,0-1,0 0,0 0,0 1,0 0,0-1,0 0,0 1,-1-1,1 1,0-1,-1 1,1-1,-1 1,1-1,0 1,0 0,-1-1,1 1,-1-1,0 1,1 0,0-1,-1 1,0 0,1 0,-1 0,1 0,0 0,-1-1,0 1,0 0,1 0,-2 0,-29-1,28 1,-27 4,-1 0,-54 17,17-6,-60 22,90-24,0-3,-66 12,12-7,-171 52,160-37,-115 29,172-44,0 0,-68 36,6-2,2-5,-161 93,92-39,91-54,3 4,-103 78,10 20,-183 138,318-258</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5T15:14:54.997"/>
    </inkml:context>
    <inkml:brush xml:id="br0">
      <inkml:brushProperty name="width" value="0.1" units="cm"/>
      <inkml:brushProperty name="height" value="0.1" units="cm"/>
      <inkml:brushProperty name="color" value="#FFC114"/>
    </inkml:brush>
  </inkml:definitions>
  <inkml:trace contextRef="#ctx0" brushRef="#br0">102 1051 24575,'2'-5'0,"-1"1"0,0 0 0,1-1 0,0 2 0,1-1 0,-1 0 0,1 0 0,-1 1 0,1-1 0,-1 1 0,6-4 0,7-11 0,2-12 0,1 1 0,-4-3 0,0 2 0,-2-3 0,-1 1 0,11-58 0,-18 70 0,-1 0 0,-2 0 0,0 0 0,-3-29 0,2 38 0,-2 1 0,0 0 0,-1 0 0,0 0 0,0-1 0,-1 2 0,0-1 0,-2 0 0,1 2 0,-8-11 0,-15-18 0,5 10 0,3-2 0,-31-52 0,31 41 0,11 25 0,1 0 0,1-1 0,-11-31 0,-10-86-1365,23 113-5461</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5T15:14:54.998"/>
    </inkml:context>
    <inkml:brush xml:id="br0">
      <inkml:brushProperty name="width" value="0.1" units="cm"/>
      <inkml:brushProperty name="height" value="0.1" units="cm"/>
      <inkml:brushProperty name="color" value="#FFC114"/>
    </inkml:brush>
  </inkml:definitions>
  <inkml:trace contextRef="#ctx0" brushRef="#br0">27 1486 24575,'-5'-11'0,"1"0"0,-1 1 0,1-1 0,2-1 0,0 1 0,0 0 0,0-12 0,2-87 0,2 57 0,-2 39 0,2 2 0,-1-2 0,2 1 0,0 0 0,0-1 0,3 3 0,-2-2 0,2 1 0,-1 0 0,2 0 0,0 1 0,1 0 0,16-20 0,-13 18 0,-1 0 0,1-1 0,-2-1 0,-1 1 0,13-28 0,-15 25 0,2 1 0,0 2 0,1-2 0,1 2 0,15-18 0,-1 6 0,89-101 0,-99 109 0,-2 0 0,-1 0 0,0-1 0,-2-1 0,14-36 0,-19 44 0,0 1 0,2-1 0,-1 1 0,2 0 0,-1 0 0,1 0 0,0 2 0,12-13 0,-5 7 0,3 1 0,-1 1 0,1 0 0,21-13 0,14-7 0,65-54 0,-108 79 0,-2-1 0,0 0 0,-1 1 0,2-1 0,-2 0 0,5-15 0,-5 13 0,0 0 0,2 1 0,-1 0 0,15-16 0,17-13-1365,-28 26-5461</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5T15:14:54.999"/>
    </inkml:context>
    <inkml:brush xml:id="br0">
      <inkml:brushProperty name="width" value="0.1" units="cm"/>
      <inkml:brushProperty name="height" value="0.1" units="cm"/>
      <inkml:brushProperty name="color" value="#FFC114"/>
    </inkml:brush>
  </inkml:definitions>
  <inkml:trace contextRef="#ctx0" brushRef="#br0">0 0 24575,'10'0'0,"0"1"0,-1 0 0,0 0 0,2 1 0,-2 0 0,-1 1 0,2 0 0,-1 0 0,-1 1 0,1-1 0,0 1 0,-2 1 0,14 9 0,-8-2 0,1-1 0,-2 2 0,0-2 0,-1 3 0,0 0 0,12 21 0,0-1 0,2-1 0,45 46 0,67 54 0,-89-90 0,-45-40-195,0 0 0,1-1 0,-1 1 0,1-1 0,-1 1 0,7 1 0,2 1-6631</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5T15:14:55"/>
    </inkml:context>
    <inkml:brush xml:id="br0">
      <inkml:brushProperty name="width" value="0.1" units="cm"/>
      <inkml:brushProperty name="height" value="0.1" units="cm"/>
      <inkml:brushProperty name="color" value="#FFC114"/>
    </inkml:brush>
  </inkml:definitions>
  <inkml:trace contextRef="#ctx0" brushRef="#br0">110 220 24575,'0'-220'0,"1"322"0,-3 121 0,2-219 7,0-1 0,0 0-1,-1 0 1,1 1 0,-1-1-1,0 0 1,0 0-1,-1 0 1,2 0 0,-3 0-1,2 0 1,-2 0 0,2-1-1,-1 1 1,0 0 0,0-1-1,-3 4 1,2-5-85,0 1 0,1-1 0,-2 1-1,1-2 1,1 2 0,-1-1 0,0-1 0,0 1 0,0 0-1,0 0 1,0-1 0,0 0 0,-1 0 0,1 0 0,0 0-1,0 0 1,0-1 0,-5-1 0,-13-3-6748</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5T15:14:55.001"/>
    </inkml:context>
    <inkml:brush xml:id="br0">
      <inkml:brushProperty name="width" value="0.1" units="cm"/>
      <inkml:brushProperty name="height" value="0.1" units="cm"/>
      <inkml:brushProperty name="color" value="#FFC114"/>
    </inkml:brush>
  </inkml:definitions>
  <inkml:trace contextRef="#ctx0" brushRef="#br0">0 4 24575,'52'-1'0,"-30"-1"0,0 2 0,0 1 0,40 5 0,-58-5 0,1 1 0,-2-1 0,0 1 0,1 0 0,0 0 0,-1 0 0,0 0 0,0 0 0,0 1 0,1-1 0,-1 1 0,-1 0 0,1 0 0,-1 0 0,1 0 0,-1 0 0,-1 1 0,2 0 0,-2-1 0,1 1 0,-2-1 0,2 1 0,-1 0 0,2 6 0,0 11 0,0 0 0,-2 0 0,0 27 0,-1-39 0,-2 33 0,1-25 0,0 0 0,1-1 0,3 19 0,-3-34-3,0 1-1,0-2 1,0 1-1,1 0 0,-1 0 1,0 0-1,1 0 1,-1 0-1,1-1 0,-1 2 1,0-1-1,0-1 1,1 1-1,0 0 1,-1 0-1,1-1 0,-1 1 1,1 0-1,0 0 1,0-1-1,1 1 0,-1 0 13,-1-1 0,1 0 0,0-1 0,-1 1 0,1 0 0,-1 0 0,1 0 0,0 0 0,0-1 0,-1 1-1,1 0 1,1 0 0,-2 0 0,1-1 0,-1 1 0,1-1 0,-1 0 0,1 1 0,0 0 0,-1-1 0,1 0-1,3-3-255,0-2 0,-1 2 0,0-1 0,0 0 0,4-7 0,2-10-6579</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5T15:14:55.002"/>
    </inkml:context>
    <inkml:brush xml:id="br0">
      <inkml:brushProperty name="width" value="0.1" units="cm"/>
      <inkml:brushProperty name="height" value="0.1" units="cm"/>
      <inkml:brushProperty name="color" value="#FFC114"/>
    </inkml:brush>
  </inkml:definitions>
  <inkml:trace contextRef="#ctx0" brushRef="#br0">1 56 24575,'0'60'0,"0"-44"0,0-43 0,0 22 0,0 1 0,0-1 0,0 1 0,1 0 0,0 0 0,0-1 0,0 2 0,0-2 0,1 1 0,0 0 0,0-1 0,0 2 0,1-1 0,2-4 0,-2 5 0,0 0 0,0 0 0,0 2 0,0-1 0,0 0 0,2-1 0,-2 2 0,1-1 0,0 0 0,-1 1 0,1 0 0,0-1 0,0 2 0,0-1 0,0 0 0,7 0 0,36-3-1365,-27 0-5461</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5T15:14:55.003"/>
    </inkml:context>
    <inkml:brush xml:id="br0">
      <inkml:brushProperty name="width" value="0.1" units="cm"/>
      <inkml:brushProperty name="height" value="0.1" units="cm"/>
      <inkml:brushProperty name="color" value="#FFC114"/>
    </inkml:brush>
  </inkml:definitions>
  <inkml:trace contextRef="#ctx0" brushRef="#br0">271 0 24575,'-1'1'0,"-1"0"0,1-1 0,-1 2 0,1-1 0,-1-1 0,1 2 0,0-1 0,0 0 0,0 0 0,0-1 0,-1 2 0,2-1 0,-2 2 0,-2 3 0,-20 25 0,0 3 0,-24 46 0,1-3 0,46-76 2,1 0 0,0 0 0,-1 0 0,0 0 0,0 0 0,0 0 0,0 0 0,0-1 0,1 1 0,-2 0 0,1 0 0,1-1 0,-2 1 0,1 0 0,0-1 0,0 0 0,0 0 0,-1 0 0,1 0 0,0 1 0,0-1 0,0 0 0,-1 0 0,1 0 0,0 0 0,-1 0 0,2 0 0,-3-1 0,-3 1-62,1-2 0,0 1 0,0-1 0,0-1-1,-5-3 1,-5-1-1002,-8-3-5764</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5T15:14:55.004"/>
    </inkml:context>
    <inkml:brush xml:id="br0">
      <inkml:brushProperty name="width" value="0.1" units="cm"/>
      <inkml:brushProperty name="height" value="0.1" units="cm"/>
      <inkml:brushProperty name="color" value="#FFC114"/>
    </inkml:brush>
  </inkml:definitions>
  <inkml:trace contextRef="#ctx0" brushRef="#br0">0 138 24575,'2'0'0,"1"1"0,-1 0 0,-1 0 0,2-1 0,-2 1 0,1 0 0,1 0 0,-2 0 0,1 0 0,0 0 0,-1 1 0,1-1 0,-1 1 0,1-1 0,-1 1 0,1-1 0,-1 1 0,2 2 0,17 33 0,-17-28 0,-1 0 0,0 0 0,0 0 0,-1 0 0,0 11 0,-1-13 0,0 1 0,1-1 0,0 0 0,1 0 0,-1 1 0,6 12 0,-4-20 0,0-9 0,1-10 0,-3-93 0,0-7 0,-1 117 2,0 0-1,1 0 1,-1 0-1,1 1 1,-1-2-1,0 2 0,1-1 1,0 0-1,0 1 1,-1-2-1,2 2 1,-1-1-1,0 1 1,0-1-1,0 1 1,1-1-1,-1 1 0,0-1 1,4-1-1,0 0-21,0 1 0,0 0 0,1 0-1,-1-1 1,7 0 0,14-6-1253,-6 1-5553</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5T15:14:55.005"/>
    </inkml:context>
    <inkml:brush xml:id="br0">
      <inkml:brushProperty name="width" value="0.1" units="cm"/>
      <inkml:brushProperty name="height" value="0.1" units="cm"/>
      <inkml:brushProperty name="color" value="#FFC114"/>
    </inkml:brush>
  </inkml:definitions>
  <inkml:trace contextRef="#ctx0" brushRef="#br0">1 1 24575,'33'0'0,"130"4"0,-138-2 0,0 1 0,0 1 0,-1 2 0,36 10 0,-23-4 0,1-1 0,1-2 0,69 7 0,-99-14 0,1 1 0,0-1 0,-2 1 0,1 0 0,1 0 0,6 6 0,37 12 0,-9-10 0,32 9 0,-59-14 0,2 0 0,-3-3 0,3 1 0,-1-1 0,22 0 0,93-3 0,-67 0 0,-60 0-124,-1 0 0,1 0 0,-1 0 0,1-1 0,-2 0 0,1 0-1,2-1 1,-3 1 0,1-1 0,6-2 0,4-5-6702</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5T15:14:55.006"/>
    </inkml:context>
    <inkml:brush xml:id="br0">
      <inkml:brushProperty name="width" value="0.1" units="cm"/>
      <inkml:brushProperty name="height" value="0.1" units="cm"/>
      <inkml:brushProperty name="color" value="#E71224"/>
    </inkml:brush>
  </inkml:definitions>
  <inkml:trace contextRef="#ctx0" brushRef="#br0">1 1 24575,'32'0'0,"1"-1"0,0 2 0,1 1 0,49 9 0,67 13 0,-96-18 0,-1-2 0,107-5 0,-62-1 0,-61 2 0,38 0 0,124 14 0,-121-7 0,0-2 0,87-7 0,-45 0 0,-88 3 0,1-1 0,0 0 0,0-3 0,51-8 0,-51 6 0,0 1 0,0 2 0,64 3 0,-29 0 0,-60 1-80,0-2 0,-1 2-1,1 0 1,0 0 0,0 1-1,-1 0 1,1 0 0,-2 0-1,1 1 1,1 0 0,-1 0 0,-1 1-1,0-1 1,0 2 0,1-1-1,4 8 1,11 11-6746</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25T15:14:54.953"/>
    </inkml:context>
    <inkml:brush xml:id="br0">
      <inkml:brushProperty name="width" value="0.3" units="cm"/>
      <inkml:brushProperty name="height" value="0.6" units="cm"/>
      <inkml:brushProperty name="color" value="#FF40FF"/>
      <inkml:brushProperty name="tip" value="rectangle"/>
      <inkml:brushProperty name="rasterOp" value="maskPen"/>
      <inkml:brushProperty name="ignorePressure" value="1"/>
    </inkml:brush>
  </inkml:definitions>
  <inkml:trace contextRef="#ctx0" brushRef="#br0">1320 1,'-5'2,"0"-1,-2 1,2 0,0 1,0-1,0 1,-1 0,1 0,-7 7,2-3,-56 38,20-11,-3-2,-74 36,-79 35,0 1,146-78,14-5,0-3,-1 0,-72 17,91-29,2 0,-1 0,2 2,-1 0,1 1,2 1,-2 2,1 0,2-1,-18 17,20-13</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5T15:14:55.007"/>
    </inkml:context>
    <inkml:brush xml:id="br0">
      <inkml:brushProperty name="width" value="0.1" units="cm"/>
      <inkml:brushProperty name="height" value="0.1" units="cm"/>
      <inkml:brushProperty name="color" value="#E71224"/>
    </inkml:brush>
  </inkml:definitions>
  <inkml:trace contextRef="#ctx0" brushRef="#br0">1 199 24575,'5'0'0,"1"1"0,-1 1 0,2-2 0,-2 2 0,5 2 0,22 4 0,-14-6 0,-2-1 0,3 0 0,-2-1 0,1 0 0,20-3 0,-31 2 0,-1-1 0,0 1 0,1-1 0,0-1 0,-1 0 0,0 0 0,0 0 0,0 0 0,0-1 0,0 0 0,-1 0 0,-1 0 0,2-1 0,-1 0 0,0 2 0,4-11 0,-1 4 0,0 1 0,1 1 0,0 0 0,0 1 0,1-1 0,-1 1 0,2 0 0,-1 1 0,1 0 0,0 2 0,14-7 0,18-3 0,75-16 0,-104 27 0,13-2 0,0 0 0,1 3 0,-2 0 0,1 1 0,1 2 0,-1 0 0,1 2 0,-2 1 0,1 1 0,40 12 0,-32-8 0,-29-8 0,2 1 0,-2-2 0,1 3 0,-1-2 0,0 1 0,1 1 0,-1 0 0,0 0 0,0 0 0,0 1 0,-1 0 0,8 5 0,-12-9 0,-1 1 0,0 0 0,1 0 0,-1 0 0,1 0 0,-1 0 0,1 0 0,-1 1 0,0-2 0,0 2 0,0-1 0,0 0 0,0 0 0,0 0 0,0 0 0,0 0 0,0 0 0,0 0 0,-1 1 0,1-2 0,-1 1 0,1 1 0,-1-2 0,1 1 0,0 1 0,-1-2 0,0 1 0,0 0 0,1 0 0,-1 0 0,-1 1 0,-7 11 0,9-13 0,0 1 0,0-1 0,1 0 0,-1 1 0,0-1 0,0 1 0,0 0 0,0-1 0,0 0 0,2 0 0,-2 1 0,0-1 0,0 1 0,0 0 0,0-1 0,0 0 0,1 0 0,-1 0 0,1 1 0,-1-1 0,1 1 0,-1-1 0,0 1 0,0-1 0,1 0 0,-1 0 0,1 0 0,-1 0 0,1 0 0,-1 0 0,0 1 0,1-1 0,-1 0 0,1 0 0,0 0 0,-1 0 0,0 0 0,1 0 0,0 0 0,24 2 0,-22-2 0,344-3 0,-330 2 0,-1-1 0,1-1 0,-2 0 0,0 0 0,17-6 0,-14 3 0,-2 1 0,2 1 0,1 1 0,18-2 0,-29 5 0,52-3 0,-2 2 0,1 2 0,61 11 0,-95-5 0,0 1 0,0 0 0,-1 1 0,-1 3 0,43 24 0,-15-8 0,72 48 0,-50-29 0,-61-41 0,2 0 0,-1-1 0,-1 0 0,3-2 0,20 5 0,-18-6 0,26 8 0,-15-5 0,0 1 0,0 1 0,0 2 0,39 17 0,-62-23 0,-1-1 0,1 0 0,0 0 0,0 0 0,-1-1 0,10 2 0,-13-3 0,0 0 0,0 0 0,0 0 0,1 0 0,-2 0 0,2 0 0,0 0 0,-1-1 0,0 1 0,0-1 0,0 1 0,0-1 0,0 1 0,0 0 0,0-1 0,0 0 0,-1 0 0,1 1 0,0-1 0,0 0 0,-1 0 0,1 1 0,0-2 0,0 1 0,-1 1 0,0-1 0,1-1 0,0 2 0,-1-2 0,1 1 0,-1 1 0,0-2 0,0 1 0,0 0 0,0 0 0,0-2 0,3-24 0,-3-2 0,-3-56 0,9 106 0,0-2 0,4 1 0,-2-1 0,2-1 0,13 20 0,-8-15 0,-1 3 0,12 27 0,-26-52 0,1 1 0,0-1 0,0 1 0,-1-1 0,1 1 0,-1-1 0,1 1 0,-1-1 0,0 1 0,0-1 0,1 1 0,-1-1 0,-1 1 0,1-1 0,0 1 0,0-1 0,-1 1 0,1-1 0,-1 1 0,1-1 0,0 1 0,-1-1 0,0 1 0,0-1 0,1 0 0,-1 0 0,-1 1 0,2-1 0,-2 0 0,0 0 0,2 0 0,-2 0 0,-1 0 0,-3 2 0,0 0 0,0-1 0,-2-1 0,2 1 0,0-1 0,-12 1 0,-10 2 0,-208 52 0,204-47-455,0 2 0,-57 26 0,53-18-6371</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5T15:14:55.008"/>
    </inkml:context>
    <inkml:brush xml:id="br0">
      <inkml:brushProperty name="width" value="0.1" units="cm"/>
      <inkml:brushProperty name="height" value="0.1" units="cm"/>
      <inkml:brushProperty name="color" value="#E71224"/>
    </inkml:brush>
  </inkml:definitions>
  <inkml:trace contextRef="#ctx0" brushRef="#br0">502 0 24423,'-502'3833'0</inkml:trace>
</inkml:ink>
</file>

<file path=ppt/ink/ink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5T15:14:55.009"/>
    </inkml:context>
    <inkml:brush xml:id="br0">
      <inkml:brushProperty name="width" value="0.1" units="cm"/>
      <inkml:brushProperty name="height" value="0.1" units="cm"/>
      <inkml:brushProperty name="color" value="#E71224"/>
    </inkml:brush>
  </inkml:definitions>
  <inkml:trace contextRef="#ctx0" brushRef="#br0">247 359 24575,'0'0'0,"1"0"0,-1 0 0,0 0 0,0 0 0,2 0 0,-2 0 0,1 0 0,-1 0 0,1 0 0,-1 0 0,0 0 0,0 0 0,1 0 0,-1 0 0,0-1 0,1 1 0,-1 0 0,0-1 0,1 1 0,-1 0 0,0-1 0,0 1 0,0 0 0,0 0 0,1 0 0,-1-1 0,0 1 0,0-1 0,0 1 0,1 0 0,-1-1 0,0 1 0,0 0 0,0-1 0,-2-16 0,-14-15 0,3 14 0,-1 1 0,-33-30 0,-12-12 0,42 37 0,-25-45 0,-4-6 0,88 124-1365,-25-33-5461</inkml:trace>
</inkml:ink>
</file>

<file path=ppt/ink/ink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5T15:14:55.010"/>
    </inkml:context>
    <inkml:brush xml:id="br0">
      <inkml:brushProperty name="width" value="0.1" units="cm"/>
      <inkml:brushProperty name="height" value="0.1" units="cm"/>
      <inkml:brushProperty name="color" value="#E71224"/>
    </inkml:brush>
  </inkml:definitions>
  <inkml:trace contextRef="#ctx0" brushRef="#br0">1 91 24575,'73'1'0,"-37"1"0,1-1 0,0-3 0,59-9 0,-84 7-136,0 0-1,0 0 1,-2-1-1,1-1 1,1 0-1,-2 0 1,-1-2-1,1 1 0,13-12 1,-10 6-6690</inkml:trace>
</inkml:ink>
</file>

<file path=ppt/ink/ink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5T15:14:55.011"/>
    </inkml:context>
    <inkml:brush xml:id="br0">
      <inkml:brushProperty name="width" value="0.1" units="cm"/>
      <inkml:brushProperty name="height" value="0.1" units="cm"/>
      <inkml:brushProperty name="color" value="#E71224"/>
    </inkml:brush>
  </inkml:definitions>
  <inkml:trace contextRef="#ctx0" brushRef="#br0">1 3009 24575,'2'-51'0,"18"-90"0,-11 99 0,21-52 0,-14 41 0,67-175 0,-57 173 0,35-59 0,-32 68 0,2 1 0,3 1 0,1 2 0,69-64 0,45-34 0,-135 123 0,0 0 0,-2 0 0,-1 0 0,19-39 0,10-13 0,-21 38 0,-2-3 0,21-55 0,-29 65 0,1 5 0,0 1 0,1 0 0,2 0 0,20-25 0,13-15 0,46-64 0,-17 26 0,-14 14 0,-14 20 0,45-76 0,-18 4 0,-51 93 0,-18 35 0,0 0 0,-1 0 0,-1-2 0,0 1 0,1 0 0,-2-1 0,1 1 0,-1-1 0,0 1 0,1-12 0,-1 3 0,1 0 0,-1 1 0,2 0 0,0 0 0,1 0 0,1 1 0,14-25 0,5-6 0,35-39 0,-51 69 0,-1-1 0,0 1 0,10-26 0,-11 23 0,-1 1 0,20-29 0,1 8-1365,-15 19-5461</inkml:trace>
</inkml:ink>
</file>

<file path=ppt/ink/ink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5T15:14:55.012"/>
    </inkml:context>
    <inkml:brush xml:id="br0">
      <inkml:brushProperty name="width" value="0.1" units="cm"/>
      <inkml:brushProperty name="height" value="0.1" units="cm"/>
      <inkml:brushProperty name="color" value="#E71224"/>
    </inkml:brush>
  </inkml:definitions>
  <inkml:trace contextRef="#ctx0" brushRef="#br0">0 5 24575,'83'0'0,"92"12"0,88 23 0,-170-16 0,-58-11 0,49 6 0,-15-7 0,79 6 0,-130-13 0,1-1 0,-1-1 0,0 0 0,0-1 0,1-1 0,19-6 0,19-12 0,-36 14 0,-2 1 0,3 0 0,-1 0 0,0 2 0,0 1 0,45-4 0,798 10 0,-847-2 0,-1-3 0,32-4 0,-30 3 0,1 1 0,23-1 0,1 2 0,0 0 0,90 7 0,-128-3 0,-1-1 0,2 1 0,-2-1 0,1 2 0,0-1 0,0 0 0,-1 0 0,0 0 0,0 1 0,0 1 0,0-1 0,0 1 0,-1 0 0,0-1 0,1 1 0,-1 0 0,0 0 0,0-1 0,0 2 0,2 7 0,2 3 0,-1 0 0,0 2 0,-2-2 0,6 31 0,-5-7 0,-2 1 0,-3 0 0,-5 58 0,4-91 10,1-1 0,-2 1 0,0 0 0,0 0 0,-1 0 0,1-2 0,-1 2 0,0-1 0,-2 0 0,2 1 0,-9 8 0,-1-1-381,-2-1-1,1 0 1,-18 12 0,11-10-6455</inkml:trace>
</inkml:ink>
</file>

<file path=ppt/ink/ink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5T15:14:55.013"/>
    </inkml:context>
    <inkml:brush xml:id="br0">
      <inkml:brushProperty name="width" value="0.1" units="cm"/>
      <inkml:brushProperty name="height" value="0.1" units="cm"/>
      <inkml:brushProperty name="color" value="#E71224"/>
    </inkml:brush>
  </inkml:definitions>
  <inkml:trace contextRef="#ctx0" brushRef="#br0">1 1 24575,'345'0'0,"-338"0"0,1 1 0,-1 0 0,0-1 0,2 2 0,-3 0 0,2 0 0,-1 1 0,0-1 0,0 1 0,0 1 0,0-1 0,-1 1 0,1 0 0,-1 0 0,0 0 0,-1 1 0,0 0 0,7 7 0,-6-4 0,0-1 0,-1 1 0,0 0 0,0 0 0,-1 0 0,0 0 0,-1 1 0,0 0 0,0 0 0,-1 0 0,0 0 0,-1 0 0,0 0 0,0 9 0,-1-4 0,-1-1 0,0 2 0,0-3 0,-2 2 0,0-1 0,0 0 0,-12 25 0,9-25 0,2 0 0,0 0 0,0 0 0,1 1 0,1-1 0,1 1 0,-1 0 0,2-1 0,0 1 0,1-1 0,0 1 0,1 0 0,1-1 0,4 16 0,-1-11 0,1 0 0,2-1 0,-1-1 0,1 1 0,1-2 0,1 1 0,0-1 0,2-1 0,26 26 0,-21-25 0,0 3 0,-1 0 0,-1 1 0,-1 0 0,22 35 0,11 23 0,-24-42 0,-3 1 0,24 55 0,-40-76 0,-2 0 0,0 0 0,0 0 0,-1 0 0,-1 25 0,4 21 0,-4-52 0,2 1 0,-1-2 0,2 1 0,-1 0 0,1-1 0,8 17 0,-10-21 0,0-1 0,0 1 0,1 0 0,1-1 0,-1 0 0,0 0 0,0 1 0,1-1 0,-1 0 0,1-1 0,0 1 0,-1 0 0,3-1 0,-2 0 0,0 0 0,4 1 0,45 9 0,-25-8 0,-1 2 0,-1 2 0,1-1 0,0 2 0,42 22 0,234 143-1365,-255-147-5461</inkml:trace>
</inkml:ink>
</file>

<file path=ppt/ink/ink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5T15:14:55.014"/>
    </inkml:context>
    <inkml:brush xml:id="br0">
      <inkml:brushProperty name="width" value="0.1" units="cm"/>
      <inkml:brushProperty name="height" value="0.1" units="cm"/>
      <inkml:brushProperty name="color" value="#E71224"/>
    </inkml:brush>
  </inkml:definitions>
  <inkml:trace contextRef="#ctx0" brushRef="#br0">0 1 24575,'1'16'0,"0"2"0,1-3 0,1 2 0,0-2 0,11 30 0,39 70 0,-13-36 0,-29-50 0,-2 1 0,10 48 0,-6-22 0,-7-24 0,-3-21 0,0 0 0,-1 0 0,2 0 0,-1 0 0,1-1 0,1 0 0,12 19 0,23 29 0,-25-33 0,3-2 0,-1 0 0,29 26 0,-34-36 0,0 0 0,1 2 0,-3-1 0,2 0 0,-3 1 0,0 1 0,11 26 0,-2 10 0,15 60 0,-14-45 0,-13-52 0,-1-1 0,2 0 0,1-1 0,15 23 0,4 7 0,-25-39 0,1 0 0,-1 0 0,1 0 0,1 0 0,0 0 0,-1-1 0,1 0 0,0 0 0,-1 0 0,1 0 0,1 0 0,-2 0 0,3-1 0,-2 0 0,1-1 0,8 3 0,-11-3 0,2 0 0,-2-1 0,0 0 0,1 0 0,0 0 0,0 0 0,-1 0 0,1-1 0,-1 1 0,0-1 0,1 0 0,0 1 0,-1-1 0,1-1 0,0 2 0,-1-1 0,1 0 0,-2 0 0,1-1 0,1 0 0,-1 1 0,-1-1 0,2 0 0,-2 0 0,1 0 0,-1 0 0,1 0 0,-1 0 0,1 0 0,-2-1 0,2 1 0,0-4 0,3-6-170,-1-1-1,-1 0 0,0 1 1,0-2-1,-2 1 0,0-1 1,-1-15-1,0 5-6655</inkml:trace>
</inkml:ink>
</file>

<file path=ppt/ink/ink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5T15:14:55.015"/>
    </inkml:context>
    <inkml:brush xml:id="br0">
      <inkml:brushProperty name="width" value="0.1" units="cm"/>
      <inkml:brushProperty name="height" value="0.1" units="cm"/>
      <inkml:brushProperty name="color" value="#E71224"/>
    </inkml:brush>
  </inkml:definitions>
  <inkml:trace contextRef="#ctx0" brushRef="#br0">187 712 24575,'-2'-36'0,"-4"-1"0,1 1 0,-16-55 0,-4-14 0,9 19 0,-3 2 0,-55-144 0,68 220 0,2 8 0,0 18 0,2 34 0,1-50 0,0 76 0,3 1 0,4-2 0,24 114 0,-24-155-13,-5-24-212,1-2-1,1 0 1,0 0 0,0 1-1,5 9 1,1-3-6601</inkml:trace>
</inkml:ink>
</file>

<file path=ppt/ink/ink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5T15:14:55.016"/>
    </inkml:context>
    <inkml:brush xml:id="br0">
      <inkml:brushProperty name="width" value="0.1" units="cm"/>
      <inkml:brushProperty name="height" value="0.1" units="cm"/>
      <inkml:brushProperty name="color" value="#E71224"/>
    </inkml:brush>
  </inkml:definitions>
  <inkml:trace contextRef="#ctx0" brushRef="#br0">0 178 24575,'8'-3'0,"3"-6"0,3-4 0,3-5 0,2 2 0,3 0 0,0-2 0,1-2 0,1 4 0,0 1 0,-2 2 0,2 3 0,-4 0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5T15:14:54.954"/>
    </inkml:context>
    <inkml:brush xml:id="br0">
      <inkml:brushProperty name="width" value="0.3" units="cm"/>
      <inkml:brushProperty name="height" value="0.6" units="cm"/>
      <inkml:brushProperty name="color" value="#FF40FF"/>
      <inkml:brushProperty name="tip" value="rectangle"/>
      <inkml:brushProperty name="rasterOp" value="maskPen"/>
      <inkml:brushProperty name="ignorePressure" value="1"/>
    </inkml:brush>
  </inkml:definitions>
  <inkml:trace contextRef="#ctx0" brushRef="#br0">3927 0 0,'-3927'377'0</inkml:trace>
</inkml:ink>
</file>

<file path=ppt/ink/ink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5T15:14:55.017"/>
    </inkml:context>
    <inkml:brush xml:id="br0">
      <inkml:brushProperty name="width" value="0.1" units="cm"/>
      <inkml:brushProperty name="height" value="0.1" units="cm"/>
      <inkml:brushProperty name="color" value="#E71224"/>
    </inkml:brush>
  </inkml:definitions>
  <inkml:trace contextRef="#ctx0" brushRef="#br0">491 1 24575,'0'5'0,"-2"-2"0,2 2 0,-2-1 0,1 1 0,-1-1 0,1 0 0,-1 0 0,0-1 0,-4 5 0,-3 8 0,-31 55 0,-68 92 0,67-106 0,-89 124 0,42-58 0,43-71-1365,34-37-5461</inkml:trace>
</inkml:ink>
</file>

<file path=ppt/ink/ink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5T15:14:55.018"/>
    </inkml:context>
    <inkml:brush xml:id="br0">
      <inkml:brushProperty name="width" value="0.1" units="cm"/>
      <inkml:brushProperty name="height" value="0.1" units="cm"/>
      <inkml:brushProperty name="color" value="#66CC00"/>
    </inkml:brush>
  </inkml:definitions>
  <inkml:trace contextRef="#ctx0" brushRef="#br0">1 0 24575,'10'1'0,"1"0"0,-1-1 0,0 2 0,1 0 0,-2 0 0,1 1 0,0 1 0,0 0 0,-1 0 0,0 0 0,0 1 0,1 1 0,-2-2 0,13 13 0,-10-7 0,-1 0 0,-1 0 0,1 1 0,-1 1 0,-1-1 0,-1 1 0,2 0 0,-3 1 0,9 22 0,-12-26 0,2-1 0,-2 1 0,2-2 0,-1 1 0,1 0 0,0-1 0,12 10 0,-1 0 0,35 23 0,-46-35 0,32 25 0,41 44 0,-16-12 0,-38-39 0,-3 2 0,1 1 0,-2 0 0,28 52 0,-7-22 0,1 1 0,-22-25 0,46 53 0,-50-64 0,77 112 0,-62-84 0,-22-37-1365</inkml:trace>
</inkml:ink>
</file>

<file path=ppt/ink/ink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5T15:14:55.019"/>
    </inkml:context>
    <inkml:brush xml:id="br0">
      <inkml:brushProperty name="width" value="0.1" units="cm"/>
      <inkml:brushProperty name="height" value="0.1" units="cm"/>
      <inkml:brushProperty name="color" value="#66CC00"/>
    </inkml:brush>
  </inkml:definitions>
  <inkml:trace contextRef="#ctx0" brushRef="#br0">0 0 23937,'1750'87'0</inkml:trace>
</inkml:ink>
</file>

<file path=ppt/ink/ink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5T15:14:55.020"/>
    </inkml:context>
    <inkml:brush xml:id="br0">
      <inkml:brushProperty name="width" value="0.1" units="cm"/>
      <inkml:brushProperty name="height" value="0.1" units="cm"/>
      <inkml:brushProperty name="color" value="#66CC00"/>
    </inkml:brush>
  </inkml:definitions>
  <inkml:trace contextRef="#ctx0" brushRef="#br0">0 764 24575,'1'-6'0,"0"1"0,0-1 0,1 0 0,-1 1 0,1 0 0,1-1 0,-1 0 0,2 2 0,-2 0 0,1-2 0,1 2 0,0-1 0,4-5 0,6-4 0,0-1 0,26-17 0,8-2 0,2 2 0,1 2 0,64-28 0,-96 48 0,-2-2 0,1 0 0,-1-1 0,-1-1 0,0 0 0,15-19 0,-26 28 0,-2 0 0,2-1 0,-1 1 0,0-1 0,-1 0 0,0 0 0,0 0 0,0-1 0,3-13 0,-3 3 0,0-2 0,-1-23 0,3-13 0,-4 48 0,0 0 0,0-1 0,2 1 0,-1-1 0,0 1 0,1 0 0,0 0 0,6-7 0,-6 10 0,0 1 0,-1-1 0,1 1 0,0 0 0,1-1 0,-1 1 0,0 1 0,0-1 0,2 1 0,-1-1 0,0 1 0,0 0 0,0 0 0,0 0 0,6 0 0,38-10-273,1 2 0,0 2 0,1 2 0,77 0 0,-108 7-6553</inkml:trace>
</inkml:ink>
</file>

<file path=ppt/ink/ink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5T15:14:55.021"/>
    </inkml:context>
    <inkml:brush xml:id="br0">
      <inkml:brushProperty name="width" value="0.1" units="cm"/>
      <inkml:brushProperty name="height" value="0.1" units="cm"/>
      <inkml:brushProperty name="color" value="#66CC00"/>
    </inkml:brush>
  </inkml:definitions>
  <inkml:trace contextRef="#ctx0" brushRef="#br0">1 1067 24575,'15'-1'0,"-1"0"0,1-2 0,16-4 0,5-1 0,-30 7 0,0 0 0,1 0 0,-2-1 0,1 0 0,0 0 0,-1-1 0,1 1 0,0 0 0,0-1 0,-2-1 0,1 1 0,1-1 0,7-8 0,-9 7 0,0-1 0,-1 1 0,1-1 0,-1 0 0,0 0 0,-1 1 0,0-1 0,0 0 0,-1-1 0,1 1 0,-1 0 0,0-13 0,0-225 0,-3 114 0,2-392-1365,0 502-5461</inkml:trace>
</inkml:ink>
</file>

<file path=ppt/ink/ink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25T15:14:55.022"/>
    </inkml:context>
    <inkml:brush xml:id="br0">
      <inkml:brushProperty name="width" value="0.3" units="cm"/>
      <inkml:brushProperty name="height" value="0.6" units="cm"/>
      <inkml:brushProperty name="color" value="#FFACD5"/>
      <inkml:brushProperty name="tip" value="rectangle"/>
      <inkml:brushProperty name="rasterOp" value="maskPen"/>
      <inkml:brushProperty name="ignorePressure" value="1"/>
    </inkml:brush>
  </inkml:definitions>
  <inkml:trace contextRef="#ctx0" brushRef="#br0">916 5487,'1'43,"0"-23,0 0,-2-1,-6 40,7-58,0 1,0-2,0 2,0-1,-1 0,-1 0,2 1,-1-1,1 1,-1-1,0 0,0 1,1-2,-1 2,-1-1,2 0,-1 0,-1 0,2-1,-2 2,1-1,0-1,-1 1,1 0,-2 0,1-1,0 0,0 0,0 0,0-1,1 1,-2-1,1 0,0 1,0-1,0 0,0 0,1 1,-1-1,0-1,1 1,-2-1,-8-8,0 1,2-1,0-1,-10-13,-120-198,91 139,10 16,3-3,-44-128,72 176,1-1,1 0,2 0,-1-28,6-96,1 58,-5-41,5-107,7 139,3-104,-13 183,-14-288,-29 84,40 207,-5-22,4 16,1 2,-10-21,-6-22,2 0,-10-101,-2-6,7 98,15 51,1-1,1 0,-3-23,5-184,6 115,-6-142,7-296,-2 462,5 1,4-1,44-165,-20 136,16-50,-40 140,2-1,0 1,29-41,-41 68,20-27,32-40,-43 59,-2 2,1 0,1-1,0 2,-1-1,2 3,0-1,14-7,93-31,155-36,126-8,-334 74,239-40,-244 48,0 1,0 3,66 6,-120-3,-2 0,1 0,0 0,0 1,-1-1,0 1,0 1,6 2,-9-5,0 1,0-1,-1 0,0 0,1 1,0 0,0 0,-1-1,0 0,0 1,1 0,-1 0,1-1,-1 0,1 1,-1 0,0 0,0-1,0 1,0 0,0 0,1 0,-2 0,1 0,-1 1,1-2,-1 1,0 1,1-2,-1 1,0 1,0-2,0 1,0 0,0 0,0-1,0 1,0 0,0 0,0-1,0 0,-3 1,-20 8,-1-1,0-1,0-1,-40 4,6-1,-492 68,355-45,123-17,-123 6,181-19,1 0,-1 0,1 1,0 1,0 1,-23 10,-1 0,20-10,-2 0,1-1,-36 3,33-6,-1 2,-28 7,-25 10,49-15,1 3,-1-1,1 2,-26 13,43-18,2 0,1 1,-1 0,0 0,1 0,-1 1,2-1,0 2,-1-1,1 0,1 1,0-1,-2 2,3-1,0 1,0-1,-4 17,5-20,1 2,0 0,0 0,1 0,-1 0,1 0,0 0,1 0,1 10,-1-13,0-2,0 2,0-1,1 0,-1 1,1-1,-1 0,1 0,-1 0,2 0,-1 0,-1 0,2-1,0 1,-1-1,0 1,1-1,0 0,-1 0,0 0,1 0,-1 0,5 0,26 5,0-3,0 0,65-4,-48-1,59 2,-20 1,-1-3,122-19,-77-9,-90 19,0 0,2 4,86-7,8 5,-1-2,-47 10,3-1,0 4,101 14,-185-14,-1-1,-1 1,1 1,1 0,-2 0,0 1,0 1,15 8,-19-10,-1-1,0 1,1 0,-1 0,1 1,-2-2,1 2,-1 0,0-1,1 1,-2 0,1 0,0 0,-1 0,0 0,1 1,-2-1,1 0,0 9,-2-12,1 1,0-1,-1 1,1-1,0 1,0-1,-1 1,0-1,0 1,1-1,-1 1,0-1,0 0,0 0,-1 1,2-1,-2 0,1 0,0 0,-1 0,1 0,-1 0,1 0,-1 0,-2 0,-5 2,0 0,0 0,-15 2,14-4,-241 38,89-16,-24-6,76-10,1 12,4-1,21-13,41-3,-51 9,47-4,34-7,0 3,-2-1,2 1,-25 9,-196 70,115-42,105-34,1 0,0 0,0 0,1 2,1 0,-2 0,3 1,-1 1,-13 13,19-18,2 0,0 0,-1 0,0 0,1 1,1 0,-1 0,1 0,1 0,-3 8,3-11,1 1,0 1,0-2,0 2,1-1,0 0,-1 1,1-2,1 1,-1 1,1-2,-1 1,1 0,0 0,0-1,6 5,-1 1,0 0,1-1,2-1,-1 1,0-1,11 6,65 31,-59-31,-21-10,1 1,-2-1,1 1,-1 0,2 0,-3 0,1 0,0 1,0 0,-1 0,0 1,0-1,-1 0,0 0,0 1,0 0,0 0,0 0,0 9,0 8,1 1,-3-1,-3 38,1-51,0 2,0-2,-2 1,0-1,0 0,0-1,-8 14,-48 64,47-69,-1 0,-27 39,2 1,-38 75,60-97,-17 50,29-68,2-1,-1 0,2 1,0 0,1 26,4 279,-3-225,-2-75,-1 1,-1-3,0 2,-1 0,-3-2,-9 24,8-23,3-5,2 0,0 1,1-1,-2 31,7 73,1-48,-3 336,0-400,-1-5,1 0,0 0,0 0,0 0,1 0,-1-1,1 1,0 0,0-1,0 1,4 6,-5-9,0-1,0 0,0 0,1 0,-1 0,0 0,0 0,0 0,0 0,0 0,0 0,0 0,0 0,1 0,-1 0,0 0,0 0,1 0,-1 0,0 0,0 0,0 0,2 0,-2 0,0 0,0 0,0 0,0 0,0-1,0 1,0 0,0 0,0 0,1 0,-1 0,0-1,0 1,0 0,0 0,0 0,0-1,0 1,0 0,1 0,-1 0,0 0,0 0,0 0,0 0,0 0,0-1,0 1,0 0,0 0,0-1,0 1,-1 0,4-14,5-89,-8-135,-3 100,4 56,-2-84,0 155,-1 1,1-1,-1 1,-1 0,-1 0,0-1,0 2,0-1,-2 0,1 1,-12-13,-1-2,-4 1,-40-33,-13-12,70 62,0-1,0-1,0 3,2-3,-1 1,-1-2,2 2,0-1,1-1,0 1,0 0,1 1,0-2,0 1,1-12,1 18,1 7,6 18,10 34,37 252,-13-58,-3 6,-39-257,19 114,-10-66,6 56,-7-20,31 128,-25-152,-9-37,7 39,3-1,42 109,-2-23,-3-7,-7-28,49 98,-94-209,0 1,1-2,0 2,0-1,-1 0,1 1,0-2,0 2,-1-1,2-1,-1 2,0-1,0-1,0 1,0 0,1 0,1-1,-3 1,2-1,-1 0,0 0,-1 0,1-1,0 1,0 0,-1 0,1 0,0 0,0 0,-1-1,0 1,1-1,0 1,0-1,-1 1,1 0,-1-1,1 1,0-1,0 0,2-5,0 2,0-1,0-1,-1 1,1 0,-1 0,3-7,8-44,-2-2,8-98,-14-121,-6 267,1 0,1-1,2-12,1 14,1 18,-1 22,16 162,8 129,-26-80,6 83,-7-304,2 2,0-2,11 36,-11-48,0-3,0 2,1-1,0 1,0-2,1 1,1 0,-2 0,2-1,0 0,0 0,0-2,8 6,87 68,-21-14,-77-62,0 1,0-1,-1 1,1 0,-1 0,0 1,1-1,-1 1,-1-1,3 0,-3 1,1 0,-2 0,2-1,-1 1,-1-1,1 1,0 0,-1 0,0 0,0 0,-1 0,1 0,-1 0,-1 7,1-11,1 0,0 0,0-1,0 1,0 0,0 0,0 0,0 0,0 0,0 0,0 0,0 0,0 0,0 0,0-1,0 1,0 0,0 0,0 0,0 0,0 0,0 0,-1 0,1 0,0 0,0 0,0 0,0 0,0 0,0 0,0 0,-1 0,1 0,0 0,0 0,0 0,0 0,0 0,0 0,0 1,-1-1,1 0,0 0,0 0,0 0,0 0,0 0,0 0,0 0,0 0,0 0,0 1,0-1,0 0,0 0,0 0,0 0,0 0,0 0,0 0,0 0,0 0,0 0,0 0,0 0,0 0,0 0,0 1,-5-13,0-16,0-298,8 292,1-1,3 2,0-2,1 2,2 0,3 0,-1 1,22-35,-3 13,3 0,3 4,71-80,-74 94,3 1,0 1,3 2,53-32,-63 45,1 2,1 1,1 2,0 0,1 3,69-16,-38 18,121-3,69 18,-131-3,-57-2,-22-1,76 9,-119-9,1 1,-1 0,1-1,1 0,-1 1,-1 0,0 0,4 2,-6-3,1 1,-1-1,1 0,-1 1,0-1,0 0,1 0,-1 1,1-1,-1 1,0 0,1-1,-1 0,0 0,0 1,0 0,0-1,0 1,0-1,0 0,0 1,0 0,0 0,0-1,0 0,0 1,0 0,-1 2,-1-1,0 1,1-1,-2 1,1-1,0 0,0 0,-1 1,0-2,0 1,1 0,-1-1,-5 2,-29 16,-2-3,-73 22,-92 11,109-27,-33 7,-112 29,206-46,34-12,0 0,0 0,0 1,0-1,0 0,-1 0,1 0,0 0,0 0,0 1,0-1,0 0,0 0,0 0,0 0,0 0,0 0,0 0,0 0,0 0,0 0,0 1,0-1,0 0,0 0,0 0,0 0,0 1,0-1,0 0,0 0,1 0,-1 0,0 0,0 1,0-1,0 0,0 0,0 0,0 0,0 0,0 0,0 0,0 0,0 0,0 0,1 0,-1 0,0 0,0 0,0 0,0 0,1 0,-1 0,0 0,0 0,23 4,161 1,-113-6,183-1,306 3,-527 0,37 3,-64-4,0 1,0 1,-1-1,1 1,1-1,-2 1,11 6,-15-7,-1-1,1 0,-1 1,1-1,0 1,0 0,-1-1,0 1,1-1,0 1,-1 0,1-1,-1 1,0 0,0 0,2-1,-2 2,0-1,1-1,-1 1,0 0,0 0,0-1,0 1,0 0,0 0,0 0,0 0,0 0,-1-1,1 1,0 0,-2-1,2 0,0 1,0 0,-1 0,0-1,1 1,-1 0,1 0,0-1,-3 2,-2 3,0 0,0 0,-1-1,-8 5,-25 15,1-4,-3 0,-54 19,-136 30,59-30,144-34,1-1,0-2,0 0,-37-4,61 2,0 0,0 0,0-1,0 0,0 0,0 1,-1-1,1-1,0 1,1 0,-1 0,1-2,-1 2,1-1,-1 0,1 0,-4-4,5 4,0-1,-1 1,2 0,-2-1,1 1,0-1,1 0,-1 1,1 0,-1 0,1-1,0 1,0-1,1 0,-1 0,1 1,-1-1,0 1,4-6,11-18,-13 23,-1 0,2 0,-2 0,1 1,-1-1,1 0,-1-1,0 1,0 0,0 0,1-8,-3 10,1 1,0 0,-1-1,1 0,-1 0,1 1,0 0,0-1,-1 0,1 1,-1-1,0 1,1 0,0 0,-1-1,1 1,-1-1,0 1,1-1,-1 1,1 0,-1 0,0 0,1 0,-1 0,0 0,0 0,0 0,-26 0,20 0,-208 11,-182 3,383-14,6 0,0 0,0 0,0-1,-1 0,1-1,-11-2,19 4,-1 0,1 0,0 0,0 0,-2 0,2-1,0 1,0 0,0 0,0 0,0 0,0-1,0 1,0 0,0 0,-1 0,1 0,0 0,0 0,0 0,0-1,0 1,0 0,0 0,0-1,0 1,0 0,0 0,0-1,0 1,0 0,0 0,0 0,0 0,0 0,0 0,0-1,0 1,0 0,0 0,0-1,1 1,-1 0,0 0,0 0,0-1,0 1,0 0,0 0,0 0,0 0,0 0,2 0,-2 0,0 0,0 0,1 0,-1 0,0 0,0 0,1 0,-1 0,0-1,9-3,0 0,0 1,2 0,-1 0,0 1,-1 1,16-2,-17 2,83-10,140 4,-224 7,57 5,-57-5,-1 1,-1-1,1 1,-1 1,0 0,2 0,-2 1,5 3,-8-6,-1 0,-1 0,1 1,0 0,0-1,-1 1,0-1,1 1,0-1,0 1,-1 0,0-1,1 1,-1 0,1 0,-1-1,1 1,-1 0,0 0,0 0,0 0,1 0,-1-1,0 1,0 0,0 0,0 0,0 0,0 0,-1-1,1 1,0 0,0 0,0 0,0 0,-1 0,1-1,-1 1,1 0,-1 0,1-1,0 1,-1-1,0 1,0 0,1-1,-1 1,0-1,0 1,1 0,-1-1,0 0,0 0,0 1,-6 3,0 0,-1-1,0 1,-11 2,-12 1,-1-1,-61 5,-64-8,153-3,-2 0,0 0,2-1,-2 0,1 1,1-2,-2 1,2-1,-2 1,2-2,-1 2,-4-4,6 2,1 1,0 0,0 0,-1-1,1 1,0 0,0-1,1 1,-1-1,1 0,-1 0,1 0,0 0,0 0,0 0,1 0,0-1,0 1,-1 0,2-4,-1-2,0 0,2 1,-1-1,2 0,-1 0,1 0,0 1,2-1,-2 1,2 1,-1-1,2 1,11-15,-1 5,1 0,0 2,1-1,28-18,-5 8,1 1,1 3,2 1,-1 2,2 1,65-14,-109 32,-1-1,1 0,-1 1,1-1,0 1,-1 0,1 0,-1 0,1 0,-1 0,1 0,-1 0,1 0,-1 1,1-1,-1 1,1-1,-2 1,4 1,-6 7,-15 4,-8 1,-2-2,1 0,-1-2,-1-1,-37 7,-49 10,-179 16,-120-18,403-23,-35 1,-74-8,116 6,0 0,0-1,0 1,0-1,0 0,0 1,-1-2,1 1,0 0,0-1,0 1,1-1,-1 0,1 1,0-2,-1 1,1 0,0 0,0 0,-3-4,3 4,2-1,-1 0,0 0,1 0,-1 1,1-1,0 0,0 0,0 0,1 0,-1 0,1 1,0-1,-1 0,1 0,1 0,-2 0,3 1,-2-1,1 1,2-3,1-3,1 1,0 0,0 0,1 0,0 1,0-1,1 2,-1-1,2 1,14-6,3-1,0 2,44-11,15 1,2 4,109-7,180 6,-341 16,47-1,7-2,143 12,-228-7,0-1,0 1,-1-1,1 0,1 2,-2-1,1 0,-1 1,0-1,1 1,-1 0,5 2,-8-4,0 1,0 0,1 0,-1-1,1 0,-1 1,2 0,-2 0,0-1,0 1,0-1,0 1,0 0,0-1,0 1,0 0,0 0,0-1,0 1,0 0,0 0,0-1,0 2,-3 0,2 1,0-1,-1 1,1-1,-1 0,0 0,1 1,-2-3,-1 4,-15 11,-1-1,0 0,0-2,-2-1,1-1,-36 13,0-5,-89 17,123-29,11-3,1 0,-1-1,-1 0,1-1,1 0,-2-1,1 0,-21-3,31 2,0 0,0 0,0 1,0-1,1 0,-1 0,1 0,-2-1,2 1,-1 0,1 0,-1-1,1 1,0-1,-1 1,2-2,-1 2,-1-1,2 1,-1-1,0 0,0 0,1 1,0-1,0 0,-1 0,1 0,0 1,0-2,0 1,0 1,1-2,-1 2,0-1,1-2,1-7,1 0,1 1,0 0,10-18,1 1,1 4,2-2,1 2,-1 0,4 2,31-28,-3 9,1 2,60-31,-34 26,3 5,0 3,2 4,2 2,1 5,91-15,-173 38,0 0,0 0,0 1,0 0,0 0,1 0,-1 0,0 0,3 0,-6 1,0-1,1 0,-1 1,0-1,0 0,0 1,1-1,-1 0,0 0,0 0,0 0,0 1,1-1,-1 1,0-1,0 0,0 1,0-1,0 0,0 0,0 0,0 1,0-1,0 0,0 1,-1-1,1 1,0-1,0 0,0 0,0 0,-1 0,1 1,0-1,0 0,-1 1,1-1,0 0,0 0,0 1,0-1,0 0,-1 0,1 0,0 0,-1 0,-9 9,-2-1,-20 11,-24 12,-3-3,-119 41,-29-5,-2-8,-291 39,-439-14,928-81,-68 4,1-4,-97-11,166 10,-1-1,1 0,-1 0,1-1,1 0,-1-1,-1 0,-11-7,20 10,-1-1,0 1,1-1,-2 1,2-2,-1 2,1-1,-1 0,1 0,0 0,0 0,0 0,1 0,-1-1,-1-2,2 2,0 1,0-1,0 0,0 0,0 0,1 0,0 1,0-1,-1 0,2 0,-1 1,0-1,1 0,2-4,4-4,0 2,0 0,1-1,1 1,-1 0,2 1,15-9,91-48,-14 16,3 4,182-50,-128 54,211-25,-40 34,414 11,-693 21,1-1,1 2,60 10,-111-11,-1 1,0-1,0 0,1 0,-1 1,0 0,1 0,0-1,-1 1,-1 1,2-2,-1 2,-1-1,2 0,-2 1,1 0,2 2,-4-4,0 1,0 0,0-1,0 1,1-1,-1 1,0 0,-1-1,1 1,0-1,0 1,0 0,0-1,-1 1,1-1,0 1,0-1,0 1,0 0,-1-1,1 0,-2 2,-19 13,-4-3,-2 0,0-2,0-1,0-1,-54 7,-64 8,-197 9,227-29,-1-5,-150-22,241 21,1 0,1-3,-1 0,1 0,-34-16,52 20,0-1,-1 1,2-1,-1-1,1 1,-1-1,2 0,-2 0,1 0,0 0,1-1,0 1,0-2,0 2,0-1,1 0,0 0,0 0,0 0,1-1,0 0,-1 1,2-1,0 1,0-1,0 1,0-1,1-5,1-1,1 1,0-1,0 1,2-1,-1 2,2-1,0 0,0 0,1 2,-1-2,2 2,0 0,1 0,0 1,15-12,-7 6,3 2,-1 1,0-1,2 2,-1 1,2 0,38-10,15 5,1 2,-1 3,1 4,0 2,0 4,0 3,135 25,-197-27,0 0,0 2,1-1,-2 2,0 0,1 1,22 14,-34-20,-1 1,2 1,-2-2,1 2,-1-1,1 0,-1 1,1-1,-1 1,0-1,0 1,0-1,1 1,-2 0,2-1,-1 2,0-2,-1 0,1 2,-1-2,1 1,-1 0,0 0,1 0,-1 0,0 0,-1 0,1 0,0 0,-1 0,0 0,1 0,0 0,-1 0,0-1,-1 2,1-2,0 1,0-1,0 1,-1 0,1-1,-1 1,1-1,-3 2,-8 8,-2-2,1 0,0 0,-25 10,38-18,-64 28,0-3,-2-1,-1-4,-89 17,41-18,-206 11,229-29,1-4,-91-13,120 8,0-5,1-1,-101-37,142 42,0 0,2-1,0-1,1-1,-32-23,40 27,2-1,-1 0,1 0,1-1,-2 0,2 1,1-1,-1-1,2 0,-1 0,2 0,-4-11,3 4,1 0,0 0,1 0,2 0,0 0,0 0,2 0,5-28,-4 35,0-1,1 2,-1-1,2 0,-1 0,2 0,-1 1,1 0,2 1,-2-1,1 1,1 0,-1 1,2-1,9-5,-3 4,-1 1,1 0,1 2,-1 0,24-7,92-13,-36 15,-2 5,2 3,111 10,-79 4,225 53,-315-56,0 2,0 2,53 24,-86-35,1 2,0-1,-1 1,0 0,2 1,-3-1,2 1,-1-1,-1 1,0 1,0-1,4 7,-6-10,0 1,-1-1,0 1,1-1,-1 1,2-1,-2 1,0 0,0-1,0 1,0-1,0 1,-2-1,2 0,-1 0,1 2,-1 0,-1-1,1 1,-1-1,1 0,-1 1,0 0,0-2,0 1,-1 1,1-2,0 1,0 0,-4 1,-8 4,1 0,-1-1,0-1,-27 6,-72 10,-77 0,-332-5,345-20,1-6,-261-50,284 24,131 29,-2-2,1 1,-41-25,57 30,1-2,0 1,0-1,0 1,-1-2,2 0,1 2,-2-2,2 0,0 0,0-1,0 1,0 0,1-2,-4-10,6 11,-1-1,1-1,1 0,0 1,0-1,0 1,1 0,1 0,-1-1,1 1,1 0,-1 0,7-10,2-5,2 2,2-1,-1 0,2 3,0-1,3 1,-2 2,3-1,-1 1,26-15,12-4,2 2,107-47,-74 42,3 6,-1 2,3 5,0 4,1 3,1 5,139-2,-226 15,0 1,-2 0,1 0,-1 1,13 2,-21-3,0 1,-1-1,2 0,-2 1,1 0,-1 0,1-1,1 1,-2 1,1-2,-1 1,1 1,-1-1,0 0,1 0,-2 1,2-1,-1 1,-1-1,2 1,-1-1,-1 1,1-1,0 2,-1-2,1 1,-1 0,0-1,1 4,-1 3,0 0,0 0,-1-1,0 1,0 1,-1-1,0-1,-1 2,0-2,0 1,0-1,-1 0,-1-1,1 1,-1 0,1 0,-2-1,0 0,-1 0,1 0,0-1,0-1,-10 6,-1 0,-2-1,1 0,-1-2,0 0,0 0,-1-2,0-1,-30 4,41-7,-13 1,-1 1,1-2,0-1,-1 0,2-1,-25-4,42 4,0 0,1 0,0 0,0-1,0 1,0-1,0 0,1 1,-1-2,1 2,-1-1,-1-1,2 0,0 1,0-1,0 1,1-1,-3-3,2 1,-1-1,1 0,1 0,-1 0,1 0,0 0,0-1,0-11,3-4,0 2,1-2,2 1,9-31,-3 24,-1 0,3 1,1 0,0 1,3-1,33-41,-36 53,0 0,0 1,2 0,0 1,2 0,-2 3,2-2,0 2,1 0,0 2,23-9,-3 9,1-1,-1 2,1 2,0 2,-1 1,76 7,-54 1,0 3,-1 2,104 35,-138-37,0 1,0 0,35 22,-54-29,-2 1,1 1,1-1,-2 1,0-1,0 1,0 0,-1 1,1-1,-1 1,0 0,-1 1,1-1,-2 0,1 0,0 1,-2 0,3 8,-3-5,-1 0,0 0,0-1,-1 2,-1-2,0 0,0 0,0 1,-1 0,-1-1,0 0,-1 0,0-1,0 0,0 0,-1 1,0-2,0 1,-2-1,-9 9,-2-1,0-1,-1-1,0 0,-1-1,-1-2,1 1,-36 10,0-4,-2-2,0-4,1-1,-68 3,81-11,0-2,-2-2,2-2,0-1,-1-3,-42-12,59 11,0-1,1-2,0 0,1-3,0 1,3-1,-2-3,2 0,1 0,-24-26,29 25,1-2,0-1,1-1,2 1,0-2,1 0,3 0,-1-1,2-1,1 1,-4-30,4 13,-4-79,11 108,2-1,0 1,0 0,1-1,1 1,1 0,0-1,0 3,1-2,7-13,-7 19,1-1,0 2,1-2,-1 2,1-1,0 1,2 0,-2 1,1-1,1 1,0 1,-1-1,1 1,-1 1,2 0,9-1,18-3,-1 0,72-3,-34 8,-1 2,0 3,79 14,-111-10,0 0,-1 4,0 1,-1 1,-1 2,73 39,-100-47,0 0,0 1,0 0,-2 1,0 0,1 0,-1 1,-1 1,-1 0,9 12,-10-13,-3 0,2 0,-2 0,0 1,0-2,-2 3,2-2,-3 1,1 0,-1 0,0 0,-3 15,1-11,-1 0,-1 0,0-1,-2 0,1 0,-3 0,2 0,-2-2,1 2,-15 15,9-14,-2-2,1 1,-1-1,-1 0,0-2,-1 0,-25 12,9-7,-2-2,0-1,-1-4,1 1,-2-2,1-2,-1-1,-56 1,50-8,0-1,1-1,1-3,-2-1,2-3,0 0,1-2,1-2,-1-3,-71-41,53 23,2-4,1-1,3-3,1-2,-87-102,122 127,-1 0,3-2,0 0,0 0,2-1,2-1,0 1,2-2,0 0,2 1,2-1,-5-52,7 44,1-2,2 3,0-2,3 0,10-36,-10 59,-1 0,1 0,1 0,0 1,2 0,-1 0,1 0,-1 0,2 1,1 1,-1 0,1 0,0 0,2 1,-1-1,0 2,20-10,-3 6,0 0,0 1,1 1,1 3,0 0,0 0,-1 3,2 0,-1 2,53 5,-27 1,-1 3,1 3,-3 1,95 34,-104-29,-1 2,0 0,-1 3,57 41,-77-47,-1 1,-1-1,-1 3,0-1,-2 3,0-2,-1 2,-2 1,18 34,-19-29,-2-1,-2 2,0 0,-2 0,0 1,-3-2,-1 2,0 0,-2-1,-2 1,-1-1,0 1,-4-1,1 0,-2 0,-13 28,4-17,-2-1,-2-2,-1 1,-1-3,-3 1,-1-2,-2-1,-1-2,-2 0,-46 34,30-30,-1-2,-3-2,-79 35,92-50,0 0,-1-2,-1-2,0-1,-75 7,105-15,-1-2,2 0,-2 0,-15-3,22 2,1 0,0 0,1-1,-1 1,0-1,1 1,-1-2,1 1,-1 0,1 0,0-1,0 0,0 1,1-1,-5-5,1-3,-2-1,2 1,0-2,1 0,0 0,1 1,1-2,-4-17,-5-116,12 127,0-173,2 171,0 1,2 0,0-1,3 2,-1-1,0 1,13-22,-15 35,1 0,-2 0,3 1,-2 0,1 0,1 0,1 0,-1 1,0 0,0 1,0-2,2 3,0-2,7-2,-3 3,-2 1,0 0,1 1,-1 0,1 1,0 0,1 0,-2 1,20 3,-8 1,0 0,1 2,-3 0,2 2,-2 0,1 1,-1 1,0 0,33 25,-28-14,-1 2,0 1,-2-1,-1 4,-1-1,-1 1,-2 0,0 3,-2-2,-1 2,-3 0,1 1,-2 0,-3 0,0 0,3 46,-10-61,1 0,-2 0,1-1,-2 0,-1 1,0-1,-1 1,1-2,-3 1,0-1,-1 1,-11 18,12-23,-2 0,0-1,0 0,0 0,0-1,-2-1,1 1,-1-1,-1-1,1 0,0 0,-1 0,-1-1,2-1,-2 0,-1 0,-10 1,10-3,0 0,1 0,-2-1,2-1,-2 0,1 0,1-2,-2 1,2-1,-1 0,0-2,1 1,0-2,-1 1,2-2,0 0,-2 0,3-1,-1 0,-14-13,4 0,2-1,0-1,2 1,-24-40,-46-106,44 63,3 1,6-4,3 1,-17-142,38 192,3 0,3 0,5-86,1 121,1 1,1 0,2-1,-1 1,12-27,-11 35,1 0,0 1,1-1,-1 1,1 1,2-1,-1 1,0 0,17-10,-11 9,2 1,-1 0,2 1,-1 2,1 0,0 0,1 1,20-3,8 0,-1 3,56 0,-56 4,-2 3,1 1,-1 3,1 1,-1 2,0 2,46 16,-61-15,0 2,0 0,-1 2,0 0,-2 2,0 2,-1 0,-2 1,1 1,36 44,-39-38,-1 2,-2 0,0 1,-3 1,0 1,-2-1,-1 2,-3 0,-1 0,-1 1,-2 0,-1-1,-1 2,-3 39,-2-48,-1 1,-1 1,-1-2,-2 1,-1-1,-1 0,-1 1,-1-3,-1 1,-2 0,0-2,-2 0,0-1,-3-1,1 0,-1-1,-1-1,-25 18,16-17,-1-2,-1 0,-2-1,1-1,-44 12,50-20,-1 0,2-2,-2-1,-1-1,1-1,1-2,-47-2,63 0,1-1,1 0,-1 0,0-1,0 0,1-1,0 0,-1 0,1-1,1 1,-1-1,1-1,-1 1,2-1,-1 0,1-1,-10-13,-2-8,1 0,1 0,-17-46,27 61,-28-70,4-3,3 0,5-1,3 0,6-2,-6-142,19 217,0 1,1-1,0 0,7-24,-7 35,0-1,0 1,0 0,1 0,-1 0,2 0,-2 0,1 0,1 0,-1 0,0 0,1 0,-1 1,1 0,0 0,1-1,-1 2,0-1,0 0,0 1,0-1,1 1,-1 0,5-1,3 1,-2 0,1 0,1 1,-2 0,1 1,0 0,1 0,10 5,4 0,-2 2,34 15,-5 2,-3 3,-2 1,1 3,-3 1,-2 2,50 50,-47-37,-2 3,-1 2,-3 0,59 112,-75-117,-1 0,27 98,-44-124,-1 2,0-2,-2 1,-2 0,0 0,-1 1,-1-1,-2-1,-5 25,4-35,0 2,-1-2,-1 0,0 1,-1-1,0-2,-1 2,0-1,0 0,-3-1,2 0,-1-1,0-1,-2 1,1 0,0-2,-2 0,-23 10,0-3,0-1,-1-2,-1 0,0-3,-65 5,34-6,0-3,0-3,1-4,-1-2,-95-19,129 17,-1-2,1-2,1 0,0-2,1-2,1-1,0-1,2-2,0 0,1-3,1 0,-28-29,30 21,0-2,2 0,2-2,0 0,2-2,3 1,0-3,4 1,0-1,1 0,3-2,3 1,-4-46,9 73,1 0,1 1,0-2,1 1,0 0,0 0,1 1,1 0,7-17,-5 21,-2-2,1 3,0-2,0 2,1 0,0-1,1 1,0 0,0 0,0 1,0-1,2 2,14-8,6 2,-1 0,1 2,0 0,58-7,123 3,-133 13,-2 2,88 15,-113-10,2 3,-3 2,0 2,50 22,-77-27,-1 0,-1 1,34 25,-44-29,-2 1,0-2,0 3,0-1,-1 1,0 0,-1 0,-1 1,9 16,-8-9,0 2,-1-1,-1-1,-1 2,-1 0,-1 0,1-2,-2 2,-2 0,0-1,0 0,-2 1,0 0,-1-2,-1 1,-1 0,-1-1,-10 17,8-15,-2-1,1-1,-2 0,-2-1,2 0,-3 0,1-3,-2 1,1-1,-2 0,0-1,-1-3,0 2,0-2,0 0,-24 6,38-14,0 0,0 0,1 0,-1 0,0 0,0-1,0 0,0 0,0-1,0 1,0-1,-8-3,9 3,0-1,1 0,0 1,0-2,0 1,0 0,0-1,0 1,0-1,1 0,0 0,0 0,-2 0,3-1,-1 1,0-1,-1-2,-4-12,1-1,1 0,1 1,-5-36,5-83,4 123,-1-51,14-95,-10 139,1 0,0 1,1 0,2-1,1 1,1 2,0-2,21-31,-22 42,1 0,0-1,1 2,-1-1,0 1,3 2,-2-1,1 0,1 1,-1 1,1 0,1 0,-1 1,0 1,19-3,-1 0,0 3,0 1,1 1,-1 2,48 7,-24 1,0 3,-2 1,1 4,-2 0,89 45,-34-4,149 104,-177-105,-2 2,110 111,-154-134,-1-1,-1 4,-2-1,-1 3,-4-1,0 2,19 53,-35-73,1-1,-3 2,0-1,-1 0,0 29,-4-42,0 0,-1 0,1 0,-2 1,1-1,-2 0,1 0,-1 0,-1-1,1 0,-1 0,-2 1,2-1,-1-1,-9 11,1-7,1-1,-1 1,-1-2,0 1,-1-2,1 1,-1-2,-1-2,0 2,-29 6,22-7,-2-2,0 1,1-2,-1-2,-1 0,-40-4,58 2,0 0,0-1,0 1,0-2,0 0,1 0,-1 0,1 0,0-1,-1 0,2 0,0-1,0 1,-1-1,1-1,0 0,1 0,0 0,0 0,0 0,1-1,0 0,1 0,-1 0,2 0,-1-1,-3-14,0-5,0 2,2-2,2 1,1-1,1 0,1 1,1-1,9-36,-10 60,0 0,-1 1,1 0,0-1,0 1,0-1,1 1,-1 0,1 0,-1-1,1 1,0 1,-1-2,2 2,-1-1,-1 1,2 0,-1-1,0 1,1 0,0-1,0 2,-1-2,1 1,-1 1,0-1,1 1,0-1,0 1,-1 0,1 0,0 0,-1 0,2 1,-2-1,6 1,0 2,1 0,1 0,-2-1,1 2,-1 0,1 0,-1 2,-1-2,10 10,-10-8,-1 1,0 0,-1 0,0 0,0 0,0 1,-1 0,0 0,-1 1,0 0,0-1,-1 1,-1-2,1 2,-1 11,0-2,0 0,-2-2,0 2,-2-1,0 0,-9 33,7-37,-1 0,0-1,-1 1,0 0,-1-1,-1 0,0-2,0 1,-12 11,5-8,-2 1,1-4,-2 2,1-2,-32 15,10-11,0 0,-1-2,-2-2,1-1,-71 7,92-15,0-1,1-1,-1 0,-40-6,56 6,-1-2,1 1,-1 0,1-1,-1 0,1 0,-1-1,2 1,-1-1,0 0,1-1,-2 1,2-1,0 0,0 0,0 0,1 0,0-1,-1 1,2-2,-1 3,-4-8,4-2,0-1,0 2,0-1,2 0,0 0,0 0,2 0,0-1,0 2,1-1,4-14,2 1,0 1,1 0,1 1,22-38,-17 42,0-1,0 0,3 3,-1-1,2 1,1 1,-1 1,3 1,-1 0,1 2,1 0,28-10,5 1,0 1,2 4,0 2,72-10,-47 12,1 4,-1 3,161 11,-223-4,1 1,-1 1,-1 2,1 0,33 13,-47-15,-1 0,0 0,-1 1,1 0,-1-1,2 2,-2-1,-1 0,2 1,-3 0,2 1,-1-1,-1 1,2 0,-2 0,0 0,0 0,-1 0,1 1,0 9,0 2,0 0,-2 1,-1-2,0 1,-1 0,-1 0,-1-1,0 1,-1 0,-2 0,1-1,-3-1,1 1,-18 27,17-30,-1-1,-1 1,-2-2,2 0,-1 0,-2 0,0-2,0 1,-1-3,0 2,-1-2,1 1,-1-3,-1 1,1-1,-28 7,27-9,1-1,-1-1,0-1,-1 0,1-1,0 0,-21-4,31 4,0-2,0 1,1-2,-1 2,0-1,1-1,-1 0,2 0,-1 0,0 0,1-1,-2 0,2 0,0 0,-1-1,2 1,0-1,0 0,-1 1,2-1,-2 0,1 0,-1-6,-4-16,0-1,2 0,2 0,-4-42,6 17,8-79,-2 108,-1 0,3 0,-1 0,16-36,-16 47,1 1,1 0,0 0,1 0,1 0,0 0,0 3,0-2,18-13,-8 12,-1-1,1 3,0-1,1 1,0 1,2 1,-1 1,27-6,1 4,2 2,78-4,-72 10,-1 3,0 2,1 2,-2 3,70 19,-84-17,-1 3,-1 1,1 1,-3 3,0 1,0 1,53 42,-78-53,2 2,-3 1,1 0,0 1,-2-1,-1 1,0 1,0 0,-2 1,1-1,-2 0,-1 2,1 0,-3 0,1-1,-2 1,0 0,-1 1,-1-2,0 1,-1 0,-1 1,-1-3,-1 2,0 0,-2-1,0 0,0 0,-2 0,1-1,-21 28,9-18,-1-1,-1 0,-1-2,-1-1,-35 26,18-20,0-1,-88 41,42-32,-1-4,-2-3,-106 18,86-25,-118 7,174-24,-1-3,2-2,-2-2,-65-12,103 12,2 0,0-2,-1 1,-15-8,27 10,-1 0,1 1,0-1,0 0,0 0,0-1,0 1,0-1,0 1,0-1,1 0,0 0,-1 0,2 0,-1 1,0-2,1 1,-1-1,1 1,-1-5,2 7,0-1,0 1,0 0,0-1,0 1,0-1,1 1,-1-1,1 2,-1-2,0 1,1-1,0 1,-1 0,1-1,0 2,0-2,0 1,-1 0,1 0,1 0,-2 1,2-2,-1 1,0 1,0-1,0 0,1 1,-1-1,0 1,4-1,2-1,-1-1,2 2,-1 0,1 0,9 0,8 2,-2-1,0 3,2 0,-3 2,2 0,38 15,132 65,41 40,-197-101,-2 0,0 3,61 60,-90-79,0-1,0 2,-1-1,1 1,-2 1,0-1,0 0,-2 1,5 10,-7-15,-1-2,1 2,0-1,-1 0,0 0,0 0,0 0,-1 1,0-1,1 0,-1 0,-1-1,2 1,-2 0,0 0,0 0,0-1,0 1,0-1,-1 0,0 1,1-1,-1 0,0 0,-5 2,-3 4,0-2,-1-1,0 1,0-1,-2-1,2-1,-1 1,-1-1,1-1,-22 2,-2-1,-1-2,-62-4,86 2,-1-2,1 1,-1-2,2 0,-1-1,1-1,-1 0,0 0,2-1,0-1,-1 1,1-2,1 0,-1 0,1-1,2-1,-1 0,-1 0,3-1,0 1,-10-16,15 21,1 0,0 0,-1-1,2 1,-3-9,4 13,0 1,-1-1,1 0,0 0,0 0,0 0,0 0,0 1,0-1,0 0,1 0,-1 0,0 0,1 0,-1 1,0-1,1 0,-1 0,0 1,1-1,0 0,-1 0,1 1,-1-1,1 0,0 1,0-1,-1 1,0 0,1-1,0 0,0 1,0-1,0 1,0 0,-1 0,1 0,0 0,0 0,0-1,0 1,0 0,-1 0,2 0,-1 1,2-1,10 2,1 2,0-1,0 1,0 1,-2 0,1 1,16 9,-5-3,55 27,-2 2,-3 3,-1 5,80 67,-138-101,-1 0,1 0,-2 1,1 1,-3 1,0 0,-1-1,14 34,-20-40,0 0,-1 0,1 1,-2-1,0 1,-1-1,0 1,-1 0,0 0,-1 0,-1 0,0-1,0 1,-2 0,1-1,-8 16,6-19,-1 0,1 1,-3-1,2 0,-1-1,0 1,-1-1,-1-1,1-1,0 1,-1 0,-1-1,-17 8,-5-1,-1-1,1-1,-38 4,17-5,1-1,-3-3,2-2,-1-3,0-1,-90-16,123 13,1-2,-1 0,2 0,-1-2,0-1,2 0,-1-2,2 0,-1-1,2 0,-1-1,-19-22,25 23,0 1,1-2,0 0,1-1,1 0,1 1,-1-2,1 0,2 0,0 0,1 0,0-1,1 0,1 0,-1-29,3 39,0 0,0 0,1 0,2 0,-2 0,1 2,-1-2,1 1,1 0,0-1,-1 1,1 0,1 0,-1 1,5-7,-2 7,-1-1,1 2,0-1,0 1,0-1,1 1,-1 0,0 1,0 0,1 0,1 0,-1 1,8-2,7 1,0 1,1 1,0 1,-2 1,2 1,0 0,36 12,-4 2,97 48,-68-21,-1 1,-4 5,-2 4,77 67,-128-99,-2 0,-2 2,0 1,0 0,27 49,-42-62,-1-1,0 2,0-1,-2-1,0 2,-1 0,0 0,-1 0,0 0,-2-1,1 2,-2-1,1 1,-1-2,-1 1,-6 22,3-21,0-2,-1 3,-1-2,-1 0,1 0,-2-1,-1 0,1-1,-15 15,10-13,-1-1,-2 1,1-2,-2 0,1-1,-25 10,1-5,-2-1,1-2,0-2,-1-2,-81 6,111-14,-1 1,2-1,-1 0,-1-1,1 0,-16-4,23 3,1 0,-1 0,-1-1,1 0,1 0,0 0,0-1,0 0,1 1,-2-2,2 1,0-1,-1 1,-4-11,1 4,1-1,1 0,0-1,2 0,-1 0,1 1,1-2,1 1,-3-16,4 4,0 0,2-1,8-45,-6 52,2 0,-1 1,2 1,0 0,3 0,-2-1,2 3,0-2,3 2,-2-1,1 2,16-15,-9 12,1 1,1 2,0-1,1 1,0 1,2 1,0 1,40-13,-25 12,-1 2,3 1,-1 2,0 2,0 1,0 2,46 3,-54 1,-2 2,1 0,-1 1,1 3,-3 0,1 1,0 2,0 1,-2-1,28 20,-42-23,1 2,-1-1,-1 1,0 0,0 1,-2 1,0 0,1 0,6 15,-10-18,-3 1,3-1,-3 1,0-1,0 1,-1 0,0-1,-1 2,0-1,0 0,-1 1,-1-2,0 1,-3 14,-1-7,-2-1,0 2,0-2,-1 1,-1-1,-2-1,0 0,0 0,-1-1,0 0,-17 12,-2 0,-1-2,1 0,-3-1,-44 20,9-11,1-4,-3-2,0-3,-4-4,-146 22,-380-6,566-34,-163-3,162-1,-1-1,1-1,-47-13,74 16,0-2,0 0,-1 0,2 0,0-1,0 0,-2 0,3-1,-1 0,1 0,0-1,-1 1,2-1,0-1,-6-11,6 8,0 1,1 0,1-2,0 1,1-1,0 1,0-1,2 0,-1 1,2-1,1-23,1 22,-1-1,2 0,1-1,0 1,0 2,1-3,2 3,-1-2,1 1,1 1,0 1,1-1,1 0,-1 2,1-1,17-12,-3 5,0 1,1 1,1 1,1 1,-1 2,2 0,41-12,12 4,1 2,0 3,0 4,2 4,99 3,-74 8,1 5,-1 4,157 39,-32 16,-187-50,1 2,73 43,-109-57,-1 2,0 0,-2 0,2 0,-1 1,-2 1,1 0,11 16,-18-23,0 1,1-1,-2 0,1 0,-1 1,1 0,-2 0,2 0,-1 0,-1 0,0-1,0 2,2-1,-2-1,-2 2,2-1,0-1,-1 1,0 1,0-3,-1 2,1 0,-1 0,1-1,-2 0,2 1,-1-1,-1 0,0 1,1-1,-4 3,-3 1,1-1,-1 0,1 0,-2-1,1 0,-1 0,1-1,-1 0,-11 3,-17 3,-47 5,70-13,-122 15,-249-1,124-25,228 5,-1 0,1-3,0 0,1-3,-46-19,65 23,2 0,0-1,-1 0,2-2,0 0,-1 0,2 0,0-2,1 1,-1 0,2-1,0-1,0 0,0 0,2-1,0 1,2 0,-1-2,1 1,1-1,0 1,1-1,-1 0,2 1,1-2,0 2,0-1,3 0,4-24,-3 23,1-2,1 1,0 0,2 1,0-1,1 1,0 1,1 0,18-21,-9 16,0 1,2 1,0 1,0 1,43-23,-13 13,3 2,-1 3,3 2,0 3,76-12,4 6,0 6,1 6,1 6,-2 5,2 6,-2 7,0 5,256 69,-355-78,0 1,0 1,-2 3,63 34,-92-45,0-1,0 1,1 1,-1-1,-1 0,0 1,0 0,-1 0,1 1,-2-1,2 1,-2 1,0-2,0 2,-1-2,3 12,-4-10,-1-1,0 0,0 0,0 0,0 1,-2-1,1-1,-1 1,1 0,-2-1,0 1,1 0,-2 0,0-1,1 0,-1 0,-8 9,-5 1,1-1,-2-1,1 0,-2-2,0 0,-1-1,1 0,-2-1,-25 7,-23 7,-1-3,-2-2,-111 13,54-18,-145-2,220-11,1-3,0-2,0-2,-64-15,99 15,-2 0,1-1,0 0,1-2,-33-21,39 22,1-1,-1 0,2-1,0 1,0-3,1 1,0 0,2-1,-10-15,7 5,0-2,1 2,2-2,0 0,2 0,-3-29,5 4,0 0,8-55,-1 55,2 1,3-1,4 0,24-68,-27 89,1 2,3-1,0 0,1 3,2-2,0 2,2 1,43-39,-53 53,0 1,1 1,2 0,-2 0,1 1,1 0,-1 1,0 1,2 1,-1-1,0 1,1 0,16-1,-14 3,-1 1,2 1,-2 1,1 0,-1 0,0 1,1 1,-1 0,0 1,16 8,-6 0,0 1,-2 1,0-1,-1 3,-2 1,2 0,-3 0,0 2,-1 1,-1 0,-1 0,12 26,-11-14,0 2,-2 0,15 64,-23-74,-2 2,0 0,-2-2,-1 2,-1-1,-5 32,3-47,1-2,-2 0,0 2,0-2,-1 1,0-1,-1 0,-1-1,1 1,-1 0,0-1,-13 12,9-11,0 0,-2-1,1 0,-1-1,-1 1,1-2,0 0,-23 7,10-5,-1-2,0-2,0 0,-1-1,1-2,0 0,-1-1,0-2,-43-6,46 2,-1 0,1-2,0 0,1-2,0 0,1-2,0 1,-32-25,29 15,-1 0,1-2,3-2,-1 1,-31-49,22 20,3 1,2-2,3 0,3-1,1-3,-17-93,27 107,2-1,3-1,-1 1,7-84,-1 125,1-1,-1 2,1-2,2 1,-3-1,2 1,0 0,0-1,0 2,0 0,0-1,1 0,0 1,0-1,0 1,0-1,0 1,0 0,2 1,-1-1,0 1,5-4,3 2,-1 0,0 0,1 2,1 0,-2 0,0 0,23 1,5 2,-1 1,1 3,-1 0,-1 3,49 15,182 78,-161-53,169 104,-212-112,-4 3,0 3,90 93,-130-119,-1 2,-2 1,1-2,-3 3,0 1,17 38,-29-56,0 1,0 0,-1-1,0 2,0-1,-2 1,1-1,0 1,-1-1,-1 0,1 0,-1 1,-1-1,1 0,-2 0,1 1,-1-1,-1-1,0 2,0-3,0 2,0-2,-2 2,1-1,-11 10,1-4,0-1,-2 0,1 0,-2-1,0-1,-1-1,-30 11,-6-2,-88 18,12-13,-178 11,-134-25,420-9,0-1,0-1,0-1,-33-8,52 10,-1-1,1 1,-1-1,1 0,-1 0,1 0,0-1,0 1,0-1,1 0,-1 0,1-1,-1 1,0 0,1-1,0 1,1-1,0 1,-1-2,1 1,1 0,-2-1,2 1,0-1,0 1,-2-9,3 4,0 1,1 1,0-2,0 1,1 0,0 0,0 0,1 0,0 0,1 2,-1-2,3 1,-2 0,1 0,0 1,0-1,0 1,1 0,8-6,1-1,3 1,-2 0,2 0,-1 3,2-1,0 2,21-9,12 2,0 0,1 4,0 1,77-2,-56 9,0 4,125 13,-191-12,161 29,-153-27,2 1,-2 1,0 0,1 2,-1-1,0 1,19 16,-27-18,-2 1,0 1,1-2,-1 2,0-1,-1 1,-1 1,1-1,-1 0,0 1,-1 0,0 0,0-1,-1 2,-1-1,1 1,-1-1,-1 0,-1 16,-1-10,1 0,-1-1,-1 1,0-1,-3 0,2 1,-2-2,0 1,0-1,-2 0,-14 20,12-22,-1-1,0 1,0-1,-2 0,1-1,0 0,-2-2,-20 10,12-7,-2-1,-1-1,1 0,-33 4,47-11,0 1,-1-1,1-1,0 0,-1-1,1 0,0 0,-12-5,20 6,0 0,0 0,0-1,0 0,0 0,0 0,0 0,0 0,0 0,1-1,-1 2,0-2,-1 1,2-1,-1 0,2 0,-2 1,1-1,0 0,-1 1,2-2,-1 1,0 1,0-2,1 1,-1 0,0 0,1 0,0 0,-1 0,1 0,0 0,0 0,1 0,-1 0,1 0,-1 0,1-1,-1 2,1-1,0-1,1 0,1-3,0 0,1 0,1 1,-1 1,0-2,0 2,1-1,0 2,0-2,2 2,-2-1,0 1,1 0,0 0,0 0,1 1,10-4,28-6,2 3,-1 0,1 3,75 1,-37 5,0 3,0 5,0 3,-1 3,-1 5,106 35,-77-13,-2 4,-2 5,192 120,-128-50,-150-102,0 1,-1 0,-2 2,0 1,16 24,-33-42,1 0,0 0,-1 0,-1 0,2 0,-2-1,1 2,-2-1,2 0,-1 0,-1 1,0-1,1 1,-1-1,0 1,-1 5,0-7,-1 1,1-1,-1 1,0 0,1-2,-2 1,1 0,0 1,-1-1,1-1,-2 1,1 0,0 0,0-1,0 0,-1 0,-7 4,-7 3,0-2,-1 1,1-2,-2-2,2 1,-23 2,-122 5,98-11,-1-2,0-4,-107-18,127 13,1-2,0-2,-1-2,3-1,-79-45,100 50,2-3,-1 0,1-2,2 0,-1 0,3-2,-21-27,28 33,-1-1,2 0,1 0,0 0,1-1,-1 0,3 0,0-1,0 1,1-1,2 0,-2-24,4 34,0-1,0 0,0 0,1 1,-1 0,1-1,1 1,0 1,0-1,0 0,0 0,1 0,1 1,-1-1,0 1,1 1,0-2,-1 2,3 0,-1 0,-1 0,1 1,0 0,0 0,11-4,12-2,-1 0,1 2,2 1,48-4,36 0,0 6,-1 3,1 6,0 4,-1 5,-1 5,0 5,-2 4,147 58,-254-85,180 79,-166-68,2-2,-1 2,-1 1,-1 2,1-1,23 27,-36-36,-1 1,0 0,1 0,-2 1,1 0,-1-2,0 2,0 0,0 0,-2 0,1 0,-1 0,0 1,0-1,-1 0,0 12,-2-9,0 0,0 0,-1-1,-1 0,1-1,-3 1,2 0,-1 0,0 0,-1-1,0-1,-8 10,-13 8,-1 1,-2-2,-1-1,-1-1,0-2,-1-1,-2-2,0 0,-55 16,1-6,0-4,-173 22,100-27,-316-5,445-13,0-2,0-1,0-3,1 0,-48-15,71 18,2-1,0 0,0 0,0 0,0-1,1 0,0 1,0-1,0-1,1 0,-1 0,1-1,1 0,0 0,0 1,1-1,-1-1,1 2,-3-14,0-1,3 0,0 1,0-1,2-1,3-41,0 38,1-2,2 1,1 0,1 1,0-1,2 3,17-33,-18 41,1 0,1 0,1 0,-1 1,3 1,-1 0,0 0,3 1,-2 1,3 2,-2-2,22-10,-3 7,-1 0,1 4,1 0,1 1,61-9,-30 12,1 2,79 5,-78 3,-1 4,0 3,0 2,-2 3,-1 3,0 2,-1 4,-1 1,80 48,-119-60,0 1,-1 2,-1-1,0 2,-2 2,0-2,-1 2,18 28,-28-37,-2 0,-1 0,0 0,0 1,-2 0,1-1,-1 1,3 21,-5-24,-1-1,0 2,-1 0,0-1,-1 0,-1 1,1-1,0 0,-1-1,-1 0,0 1,-9 13,5-10,-1-1,1-1,-2 1,-1-2,1 1,-1-1,-1 0,1-1,-1 0,-1-2,1 1,-22 7,-14 4,-86 20,-46-1,-251 21,-190-23,393-29,-328-30,535 22,-90-14,98 13,0 0,1-1,-2 0,2-1,-20-11,28 14,-1-1,2 0,-1 0,-1 0,1 0,1-1,0 0,-1 0,2 0,-1-1,0 1,0-1,1 1,0-1,0 1,1-1,-2 0,3 1,-2-1,1 0,1 0,0 0,0-1,0 2,0-1,1-1,0 2,0-1,0-1,2 2,-2-1,1 1,0 0,0-1,1 1,-1-1,1 1,0 0,0 0,1 0,0 1,1-1,-2 1,1 0,7-5,2 1,2 0,-1 1,1 0,-1 1,29-7,89-8,-20 10,2 5,-1 4,157 19,-92 7,243 63,-154-13,-210-55,-1 2,79 46,-121-62,-1 3,-2-1,2 0,20 20,-31-25,0-1,0 0,0 0,-1 1,2-1,-2 1,1-1,-1 1,0 0,0-1,0 1,0 0,0 0,-1 0,0-1,1 1,-1 0,0 0,0 0,0 0,0 0,-1 0,1 0,-1 0,0 0,0 0,0 0,-3 5,1-4,-1 1,1-1,0 1,-2-1,0 0,1-1,-1 1,1-1,-1 0,0 0,-6 2,-10 5,-36 10,-3-4,-2-5,-1 0,-74 3,-33-2,-206-10,279-8,1-4,1-4,-154-41,227 49,2-1,-1-2,0 1,2-1,-1-2,2 0,-1-1,-17-15,29 21,-1-1,2-1,-2 0,1 0,2-1,-1 0,1 0,0 1,1-1,-2 0,3-1,0 0,0 0,1 0,0-1,1 2,-1-2,2-10,0 15,1 0,-1 0,2 1,-2-1,2 2,-1-1,2-1,-2 1,1 0,1 0,0 0,1 0,3-6,-1 5,-1 0,1 0,1 2,1-1,-1 0,-1 0,2 1,9-5,7 0,1 0,0 1,1 1,0 1,28 0,21-1,0 3,0 4,1 2,-2 4,92 17,-26 6,249 85,-64 15,-239-88,130 82,-204-117,-3 2,1-1,1 2,12 13,-21-21,-1 1,0-1,0 1,1-1,0 1,-2 0,2 0,-1-1,-1 1,1 0,0 0,-1 0,1 0,-1-1,0 2,0-2,0 1,0 1,0-2,0 1,0 0,0 0,0 0,-1 0,0-1,1 2,-1-2,1 1,-2 0,1-1,1 2,-3-3,2 2,0-1,-1 1,2-1,-4 2,-2 2,1-2,-1 1,0 0,-1-1,1 0,0 0,-1-1,-11 3,-68 10,15-8,-1-3,0-3,-134-15,142 5,2-2,-1-3,1-3,-97-39,139 47,2 0,-1 0,1-2,1 0,-32-28,45 35,-2 1,2-2,0 0,0 0,0 0,1 0,0 0,0-1,0 1,0-1,0 1,1-1,1 1,-1-1,1 0,0-1,0 1,0 0,1 0,0 0,1-1,0 1,1-6,0 7,0 0,-1 1,2-2,1 2,-2-1,1 1,0-1,1 1,-1 0,0 0,1 1,1-1,4-3,2-1,0 2,2-1,0 1,17-6,16-4,0 2,3 3,-1 2,62-6,204 0,-288 15,20-1,204 0,-193 3,-2 4,77 15,-123-20,0 2,1-1,0 2,-1 0,-1-1,2 1,-1 1,11 8,-17-11,0 1,0 0,0 0,0 0,-1 1,1-1,0 1,-2 0,1-1,0 1,-1 0,1 0,-1-2,2 3,-2-1,-1 0,1 0,-1 0,0 0,0 1,0 4,-1-3,1-1,-3 0,2 1,0-1,-1 0,0 0,0-1,0 2,-1-1,0-1,0 1,0-1,-1 1,-4 5,-2-4,2 2,-1-2,-1 0,0 0,1 0,-1-2,-17 7,-16 4,-73 14,-137 13,-90-9,-88-8,-759-23,879-21,-551-102,595 54,225 54,-69-30,99 37,0-1,-1 1,2-2,0 0,0-1,0 0,2 0,-16-17,19 16,0 1,1-1,1 1,-2-2,2 1,1-1,-1 1,2-1,-1-1,2 3,-1-2,2-1,0 1,0 0,1 0,3-15,1-1,2-1,1 2,1-1,2 2,15-32,-14 35,2 0,0 0,1 2,34-37,-38 47,0-2,2 3,-1-1,2 1,0 0,-1 1,2 2,-1-1,20-6,-2 4,-1 3,2 0,-1 1,56 1,113 0,-1 9,1 9,283 53,-473-65,26 4,0 2,0 2,-1 1,49 21,-79-29,-2 0,1 0,-1 0,1 0,-2 0,1 1,6 6,-8-9,-1 1,1 0,-2 0,2-1,-1 1,-1 0,1 1,0-1,0 0,-1 0,0 1,1-1,-1 5,-1-4,1 2,-1-1,-1 0,1 0,-1 0,0-1,1 1,-2 0,1 0,-1-1,0 0,1-1,-1 1,0 0,0 0,-1 0,1 0,-8 3,-11 7,0 0,1-1,-3-3,0 1,1-2,-36 9,-153 19,-73-9,230-25,-1-3,-1-1,-57-11,112 13,-1-1,0 1,1 0,0-1,0 0,-1 0,1 1,0-2,-6-1,14-1,12 0,37-2,85 2,-91 4,219 3,1 11,-2 13,292 66,-534-88,-5-2,1 2,1 0,-2 1,0 1,25 12,-44-18,0-1,0 1,0-1,-1 0,2 0,-1 1,-1 0,1 0,0-1,0 0,-1 1,1 0,-1 0,1-1,0 1,-1 0,0 0,1 0,0 0,-1 0,0-1,2 1,-2 1,0-2,0 1,0 1,0-2,0 1,0 0,0 2,0-2,-3 1,2-1,-1 1,1-1,0 1,-1-1,1 1,-1-2,0 1,1 1,-2-2,2 1,-1 0,-3 1,-24 8,0-2,-1-1,1-1,0-2,-36 2,50-5,-714 27,578-31,-2-5,2-7,-169-37,170 9,130 37,2-3,-1 1,1-1,-35-24,47 29,0-1,0 0,1 0,0 0,-1-1,2 1,-1-1,-4-9,8 12,-1 0,2 0,-1 0,0 0,0 1,1-1,-1 0,1 0,0 0,0 0,0 0,0 0,1 0,-1 0,0 1,1-1,0 0,0 0,0 1,1-1,-2 0,6-5,-1 2,1-1,1 0,-1 1,1 0,-1 0,2 1,0 1,0-1,-1 1,2 0,13-5,15-4,60-12,13 5,149-10,122 12,208 27,-454 1,-2 6,176 44,-282-54,1 1,-2 1,0 2,40 20,-63-29,0 1,0 0,0 0,0 0,0 0,-1 0,0 1,0 0,1 0,-2-1,1 1,0 0,2 4,-4-4,1-1,0 0,-1-1,1 2,-1-1,0 0,0 0,0 1,0 0,-1-1,1 0,-1 0,0 1,1-1,-3 3,0 0,0 1,0-1,0 0,-2 0,1 0,-1-1,0-1,1 2,-1-2,0 1,0-1,0 1,-10 3,-8 2,-1 0,-1-2,1 0,-2-2,0 0,-47 0,-154 1,18-12,-309-48,354 26,1-8,-216-76,330 95,1-2,0-1,-81-51,122 67,-2-2,3 1,-1-1,0-1,1 1,0-2,0 2,1-2,0 1,1 0,-1-1,1 0,0 0,-2-10,4 11,1 1,0-1,0 0,1 1,0-1,0-1,1 2,0-1,0 0,1 0,-1 1,1-1,1 0,0 1,0 0,0 0,1 0,4-6,-4 8,-1 0,0 0,1 1,1 0,-1 0,-1 0,2 1,-1 0,1 0,-1-1,1 2,0 0,0-1,-1 1,2 1,-2-1,7-1,13 1,0 0,30 3,-40-2,24 3,0 0,-1 2,0 2,0 1,0 3,-2 1,48 21,-75-29,2 0,-2 1,-1 0,1 1,0-1,-2 1,1 1,0-1,7 9,-12-12,0 1,0 0,1-1,-2 1,1 0,-1 0,1 0,-2 1,1-2,0 2,0-1,-1 0,0 1,0-1,0 1,-1-2,0 1,0 0,1 0,-1 1,-2 2,-2 3,0 0,0-1,-1 0,0 0,0-2,-1 1,-1 0,1 0,-2-1,2 0,-2 0,0-1,0 0,-12 5,-7 2,-1-1,0 0,-55 12,19-10,0-2,0-4,-1-1,0-4,1-3,-127-14,183 13,0-1,0 1,-1-2,2 0,-1 0,1 0,-1-1,-15-9,20 10,-1 0,1-1,1 0,0 0,0 1,0-2,0 1,0-1,0 1,1-1,0 1,0-2,1 2,-2 0,2-1,-1-10,0-1,1-1,1 1,0-1,0 0,3 1,-1-1,2 1,0 0,1 0,0 0,1 1,1-1,16-25,-12 25,2-1,0 2,-1-1,4 2,-2 0,2-1,0 3,1-1,0 2,1 0,29-13,-4 7,0 1,75-15,104-9,-24 17,274-2,-344 27,1 5,-1 6,147 32,-229-35,-1 1,0 3,-2 0,46 22,-83-33,0 0,0 1,0 0,1 0,-2 0,0 1,1-1,-2 0,1 2,0-1,0 0,-2 1,1 0,0 0,-1 0,0 0,0 1,-1-1,0 1,0-2,-1 2,0 0,1 0,-2 0,0 0,0 0,0 0,-1 0,0 0,0-2,0 2,-4 10,0-5,1-1,-1 0,-1-1,-1 1,1-1,-1 1,0-1,-1-1,-1 0,1 0,-1-1,-1 0,-1-1,-9 8,-9 2,0-1,-1-3,-1 0,-42 11,-23 3,-3-4,-1-5,-1-3,-181 2,114-19,-2-6,-178-33,-2-28,267 46,2-2,-84-40,144 56,0-1,0-1,2-2,-1 0,2 0,-26-24,38 31,0-1,0 1,1-1,0 0,-1 0,2-1,-1 0,1 0,1 0,0-1,0 1,1 1,1-2,-1 0,1 1,0-1,0 0,3-15,-2 16,3 0,-2 1,1-2,1 2,0-1,0 1,1 0,0 0,0 1,2-1,-2 0,2 1,-1 0,1 0,0 1,0 0,1 0,9-6,5 0,-1 0,2 1,1 0,-1 2,37-8,8 2,87-10,160 3,89 24,78 42,564 147,-24 99,-653-161,-100-20,-251-102,34 14,0 1,-3 3,56 38,-100-61,0 0,1-1,-2 2,0-1,1 0,-1 0,0 1,-1 0,1 0,0-1,-1 2,0-1,0-1,0 2,-1-1,0 1,2-1,-1 10,-3-11,0 2,1-1,-1 0,-1 0,1 0,-1 0,1 0,-2 0,2-2,-1 2,-1 0,0-1,1 0,-1 1,0-1,0 0,0-1,0 1,-8 4,-4 2,-2 0,1 0,-1-2,-1 0,1-1,0-1,-2-1,-21 4,-154 10,165-17,-235 6,199-10,0-1,-68-16,116 17,-1-1,1-2,0 1,1-2,-1 2,-23-17,36 19,-1 0,1-1,0 1,0-1,1 0,-2 0,1 0,1-1,0 1,-4-9,5 9,1 1,0 0,0-1,0-1,1 2,-1-1,1 0,0 0,0 1,1-1,-1 0,0 0,1 0,0 0,0 1,0-1,3-2,-3 2,2 0,-1 0,0 0,1 1,-1-1,1 1,1 0,0 0,-1 0,1 0,-1 0,1 1,-1 0,2 0,4-2,8-3,-1 1,34-5,40-4,170-6,-123 18,0 7,0 5,246 46,-229-20,1 6,289 122,-395-142,-2 0,-1 4,71 50,-109-70,-1 1,0 1,-1-2,1 2,0 0,-1 0,-1 1,1 0,3 9,-7-12,-1-1,1 0,0 0,-1 1,0 0,-1 0,1-1,-1 1,0 0,-1-1,1 2,-1-2,0 1,-1-1,0 1,1 0,-1-1,-3 7,0-2,0 0,-1 0,0-1,-2 0,1 0,0-1,-18 12,5-4,-1 0,-33 14,-18 2,0-2,-3-5,-98 23,-68 3,-2-11,-335 15,521-50,0-3,-109-10,159 8,-2-1,2 1,-1-1,1-1,-10-3,16 6,1 0,-1 0,1 0,0 0,0 0,0 0,-1 0,1-1,-1 1,1 0,0 0,-1-1,1 1,0 0,0 0,0-1,0 1,-1 0,1 0,0 0,0-1,0 1,-1 0,1-1,0 1,0-1,0 1,0 0,0 0,0 0,-1-1,1 1,0-1,0 1,0-1,1 1,-1 0,0 0,0 0,0-1,0 1,0-1,1 1,-1-1,0 1,0 0,0 0,1 0,-1 0,0-1,0 1,0 0,0-1,1 1,-1 0,0 0,1-1,-1 1,1 0,-1 0,0 0,0 0,0 0,2 0,6-3,0 0,0 0,0 0,2 2,-2-1,0 1,15-1,71 5,-89-3,62 6,0 3,0 3,-1 3,120 43,243 127,619 397,-1008-558,0 3,-3 2,52 48,-87-75,1 0,-1 0,1 0,-1-1,0 1,1-1,-1 1,1-1,0 1,0-1,0 0,0 0,0-1,7 2,-3-1,1-1,0-1,1 0,10-2,4 0,268-24,397 10,-466 23,224 34,-418-37,0 2,-1 0,0 2,0 0,51 23,-75-29,-1 1,1-1,-1 0,0 0,0 1,2-1,-3 1,1 0,1 0,-2 0,1 0,-1 0,1 0,1 4,-3-6,0 2,0-1,0 0,0 1,0-2,0 2,0-1,0 0,0 1,0-2,0 2,0-1,0 0,-1 1,1-2,-1 2,0-1,1 0,0 0,-1 0,-1 2,-4 3,-1-1,1 0,-1-1,0 0,0 1,1-2,-3 1,-6 2,-32 12,-3-2,1-3,-1-2,-70 8,-177 16,-96-10,-1155 9,1480-33,-175-8,241 7,0 0,-1 0,1 0,-1 0,1-1,0 1,-1-1,1 0,0 1,0-1,-1 0,1 0,1 0,-5-2,8 1,-1 2,2-2,-1 1,-1 1,1-2,-1 1,2 1,-2-1,1 1,0-1,0 0,0 1,0 0,-1 0,2 0,0 0,96-12,148 3,-166 8,820 5,-7 74,-881-76,4 0,-2 0,1 1,0 0,0 2,0 0,25 12,-39-17,-1 1,1 0,-2-1,2 1,-1 1,0-2,1 1,-2 1,1-2,1 2,-2-1,1 0,0 0,0 0,-1 0,1 0,1 3,-2-3,-1 0,1 1,0-1,-1 0,0 1,1-2,0 2,-1-1,0 0,0 0,1 0,-1 0,0 0,0 0,1 0,-1 0,-1 0,2-1,-2 1,1 0,1 0,-2-1,-1 1,-17 9,0 0,0-2,-1-1,-1-1,0 0,-32 5,-152 16,-220-1,276-23,108-7,35 2,7-1,9 0,-1 1,1-1,0 1,0 1,8-1,370-27,14 20,-292 7,567-2,-659 5,-23-1,-31 0,-550 2,746-3,457 9,8 29,-26 43,-586-78,6 1,0 0,-1 2,2 0,-3 1,2 0,24 14,-41-19,-1-1,1 0,0 1,0-1,-1 0,1 0,0 1,0-1,-1 1,0 0,1-1,0 0,0 1,-1 0,0 0,0-1,1 1,-1 0,1-1,-1 1,1-1,-1 1,0 0,0 0,0 0,0 0,0 0,0-1,0 1,0 0,0 0,0-1,0 1,0 0,0 0,0-1,0 1,-1 0,1 0,-1-1,0 1,-1 1,-1 0,1 1,-1-2,0 1,0 0,0-1,-1 1,1-1,-5 2,-23 6,0-2,0 0,-2-2,-45 1,11 0,-718 43,-7-28,674-19,-24 2,86 0,64-3,32 2,116 0,97-2,226 0,908 22,-1265-15,-101-4,-33-1,-49 1,-970 2,651-8,173 2,-662 7,679 1,151-3,40-5,-1 0,0 0,0 0,0 0,0 0,0 1,0-1,0 0,0 0,0 0,0 0,0 1,0-1,1 0,-1 0,0 0,0 0,0 1,-1-1,1 0,0 0,0 0,0 0,0 0,0 0,0 0,0 0,0 0,0 0,0 0,0 1,0-1,0 0,-1 0,1 0,0 0,0 0,0 0,0 1,106 6,118-1,635 22,1 62,-731-64,-120-24,-2 0,1 1,-1 0,14 9,-20-12,-1 0,1 0,0 1,-1 0,1-1,-1 1,0-1,1 0,0 1,-1 0,1 0,-1-1,0 1,0 0,1-1,-1 1,0-1,1 1,-1 0,0 0,0-1,0 3,0-3,-1 1,0 1,1-2,0 1,-1 1,0-2,0 1,1-1,-1 1,0 0,0 0,1 0,-2-1,1 0,1 1,-2 0,1 0,1-1,-3 1,-11 4,1-1,0 0,-1-1,-21 2,-136 11,-83-3,-89-3,-96-4,-91-2,-68-4,-947 19,1220-2,121 0,127-5,71-9,9 0,39 3,107 2,1088-3,-979-7,-182 3,-63-1,-19 4,-32 6,-1-3,-66 7,77-11,-470 31,3-20,417-11,47-3,31 0,5 0,55 0,-48 0,89 0,866 24,-922-22,0 2,-2 3,1 1,43 15,-82-22,0 1,0 0,0 0,-1 1,1-1,-2 1,3 0,-2 0,-1 1,1-1,4 6,-7-8,0-1,-1 1,1 0,-1 0,0-1,0 1,0 0,1 0,-1 0,0 0,0 0,0-1,0 1,0 0,0 0,0 0,0 0,0 0,0-1,-1 1,1 0,0 0,0 0,0 0,-2 0,1 1,-1 0,0 0,0 0,0-1,0 1,0-1,0 0,0 1,-1-1,1 0,-2 0,-2 1,-25 5,1-1,-1-1,-64-1,73-2,-568 1,793-6,342 32,-525-27,465 61,-461-59,54 11,-73-14,0 1,0-1,1 1,0 1,-2-1,2 0,-2 1,1 0,6 4,-11-6,2-1,-2 1,0 0,1-1,-1 0,1 1,-1 0,1 0,-1-1,0 1,0 0,0 0,0-1,1 1,-1 0,0 0,0-1,0 1,0 0,0 0,0-1,-1 1,1 0,0 0,0-1,0 1,0 0,-1 0,1-1,-1 0,1 1,-1 0,1 0,0-1,-2 0,2 1,-1 0,0-1,1 1,0-1,-1 0,0 0,0 1,0 0,-7 3,0 0,1 0,-3 0,1-1,1-1,-16 3,-69 9,-183 8,271-22,-1358 15,1284-17,76 2,19 0,119-2,4 0,240 7,-353-1,-26-4,0 0,-1 0,1 1,0-1,0 0,0 0,0 0,0 0,0 0,0 0,0 0,0 0,0 0,0 0,0 0,0 0,0 0,0 0,0 0,0 0,0 0,0 0,0 0,0 1,0-1,0 0,0 0,0 0,0 0,0 0,0 0,0 0,0 1,0-1,0 0,0 0,0 0,0 0,0 0,0 0,0 0,0 1,0-1,0 0,0 0,0 0,0 0,0 0,0 0,0 0,0 0,0 0,0 0,0 0,1 0,-1 0,-48 6,-650-4,610-7,66 2,22 3,0 0,0 0,0 0,0 0,0-1,0 1,0 0,1 0,-1 0,0 0,0 0,0 0,0 0,0 0,0 0,0-1,0 1,0 0,0 0,0 0,0 0,0 0,0 0,0 0,0 0,0-1,0 1,0 0,0 0,0 0,0 0,0 0,0 0,0 0,0 0,0 0,0 0,-1 0,1 0,0 0,0 0,0 0,0 0,0 0,0 0,0 0,0 0,0 0,0 0,0 0,0-1,0 1,0 0,0 0,0 0,0 0,0 0,-1 0,38-7,566-30,-592 36,302-1,-213 5,108 18,-139-7,-65-13,0 1,2-1,-2 1,0 0,0 0,0 1,0-1,0 0,-1 1,2 0,1 4,-5-6,0-1,0 1,-1 0,1 0,-1 0,1 0,0-1,-1 1,0 0,0 0,1 0,-1 1,0-2,1 2,-1-1,0 0,0 0,0 0,0 0,0 1,-1-2,1 2,0-1,-1 2,0-1,-1-1,2 2,-2-1,1-1,-1 2,1-2,-2 1,2 0,-2-1,1 1,-2 1,-13 6,0 0,0-2,0-1,-1 1,-36 7,-100 12,108-20,12-2,4 0,-45 10,75-14,0 0,0 0,0 0,0 0,0 0,1 1,-1-1,0 0,0 0,0 0,0 0,0 0,0 0,0 0,0 0,0 0,0 0,0 0,0 0,0 0,-1 0,1 0,0 0,0 0,0 0,0 0,0 1,0-1,0 0,0 0,0 0,0 0,0 0,0 0,0 0,0 0,-1 0,1 0,0 0,0 0,0 0,0 0,0 0,0 0,0 0,0 0,-1 0,1 0,0 0,0 0,0 0,0 0,0 0,15 2,482-8,-228 0,-41 4,-195 2,-63 0,-1003 0,1200 0,85 0,761 9,-1001-8,46 0,1 2,86 18,-139-21,-1 2,2-1,-2 2,0-1,1 0,0 1,6 4,-11-7,-1 0,0 1,1-1,-1 0,1 0,-1 1,1-1,-1 1,0-1,0 1,1-1,-1 0,1 1,-1-1,0 1,1 0,-1-1,0 0,0 1,0-1,0 1,0 0,0-1,0 0,0 1,0 0,0 0,0-1,0 0,0 1,0-1,0 1,0-1,0 0,-1 0,1 1,0 0,-1-1,1 1,-1-1,1 0,0 0,0 1,-1 0,1-1,-1 0,1 1,-1-1,1 0,-1 1,-30 12,-38 3,0-2,-94 5,88-11,-70 5,-46 7,162-14,27-3,8 0,14 0,321 0,20 1,-355-4,44 7,-49-7,1 1,1-1,-1 0,0 1,0-1,1 1,-2 0,1 0,1 0,-2 1,2-1,-1 0,-1 1,1-1,2 4,-4-4,0 0,1 0,-1-1,0 2,0-1,0-1,0 1,0 1,0-2,0 1,0 0,0 0,-1 0,1 0,0 0,0-1,-1 2,1-1,-1-1,1 1,-1 0,1 0,-1-1,0 1,0 0,1 0,0-1,-1 0,0 1,0 0,-1-1,1 1,0-1,-1 1,-37 17,-16 0,-3-2,-113 18,-124-4,-196-4,467-25,0 0,64-1,194-3,1118 4,-1309 0,31 0,79 12,-146-12,-1 0,2 0,-2 1,1 0,0 0,6 3,-12-5,-1 0,1 0,-1 1,1-1,-1 0,0 0,0 1,0-1,1 0,-1 0,1 0,-1 0,0 0,1 1,-1-1,0 1,0-1,0 0,0 1,1-1,-1 0,0 0,0 1,0-1,1 1,-1-1,0 1,0-1,0 0,0 0,0 1,0-1,0 1,0-1,0 1,0-1,0 0,-1 0,1 1,0-1,0 1,0-1,-1 1,1-1,0 0,0 0,0 1,0-1,-1 0,1 1,0-1,-1 0,1 1,-1-1,1 0,0 0,-6 3,0 0,2-1,-2 0,0 0,1 0,0-1,-12 2,-52 3,42-3,-742 10,218-40,481 19,65 4,19 2,265-6,-176 8,17 0,250 3,-345-3,42 8,-65-8,-1 1,1-1,-1 0,2 0,-2 1,1 0,-1 0,1-1,-1 1,1 0,-2 0,2-1,1 3,-3-3,0 0,0 1,0-1,0 1,0-1,0 0,0 1,0-1,0 0,0 0,0 1,0-1,0 1,0-1,0 1,-1-1,1 0,0 0,0 0,0 1,-1-1,1 0,0 1,0-1,0 0,0 1,-1-1,1 0,0 0,-1 0,1 0,-1 0,1 0,0 1,0-1,-8 4,1-1,0 0,-15 4,-75 14,-116 16,-106-6,130-14,122-10,-125 18,178-21,26 1,48-1,83-1,-72-3,280-1,245 6,-593-5,59 1,-1 2,64 14,-122-17,0 1,0-1,0 1,1 0,-1 0,0 0,0 1,0-1,0 1,3 2,-6-4,0 1,0-1,0 1,1-1,-1 0,0 0,0 1,0-1,1 1,-1-1,0 1,0-1,0 0,0 1,0-1,0 1,0-1,0 1,0-1,0 0,0 1,0-1,-1 1,1-1,0 1,0-1,-1 0,1 0,0 1,0-1,0 1,0-1,-1 1,1-1,0 0,-1 0,1 0,-1 0,1 1,-1-1,-6 5,0-2,0 0,-1-1,1 1,-1 0,-14 2,-325 53,138-25,89-13,-105 19,204-33,21-6,0 0,0 0,0 0,0 0,0 0,0 0,0 0,0 0,1 0,-1 0,0 0,0 1,0-1,0 0,0 0,0 0,0 0,0 0,0 0,0 0,0 0,0 1,0-1,0 0,0 0,0 0,0 0,0 0,0 0,0 0,0 0,0 0,0 0,0 0,0 0,0 0,0 0,0 0,0 0,0 0,0 1,0-1,0 0,0 0,0 0,0 0,0 0,-1 0,1 0,0 0,0 0,0 0,0 0,0 0,0 1,0-1,0 0,-1 0,1 0,0 0,0 0,0 0,0 0,37 3,263-2,96 5,-321 2,-75-8,2 0,-1 0,0 0,0 0,0 0,0 1,1-1,-2 0,2 0,-1 0,-1 1,2-1,-1 1,-1 0,1-1,1 0,-2 1,1 0,0 0,2 1,-4-1,-2 0,2 0,-1 0,1-1,0 1,-1-1,1 1,-1 0,0-1,1 0,-1 0,-1 0,-143 20,112-17,6 1,47-4,69-7,0-5,-2-2,90-28,252-95,-199 59,-161 58,1 2,1 3,1 3,0 2,94 2,-51 8,0 5,-1 5,2 4,206 55,-306-64,220 64,-167-45,88 42,-151-64,1 1,-1 0,2 0,-2 1,0-1,0 0,0 2,8 8,-12-13,-1 0,0 1,0 0,0 0,1-1,-1 1,0 0,0 0,1-1,-1 0,0 1,0 0,0 0,0-1,0 1,0 0,0 0,-1-1,1 1,0 0,0 0,-1-1,1 0,0 1,0 0,-1 0,1-1,-2 1,1 0,-1 1,-1 0,1 0,-1 0,0 0,0-1,0 1,0-1,0 1,0-2,-6 3,-42 7,0-3,-87 5,131-12,1 0,-153 11,-225-13,374 1,5 1,-2 0,2-1,0 1,0-1,-1 0,2 0,-1 0,-2-1,3 0,-1 0,0 0,-5-4,10 5,0 1,0 0,0 0,0 0,0 0,-1-1,1 1,0-1,0 1,0-1,0 1,0 0,1 0,-1 0,0-1,0 1,0 0,0-1,0 1,0 0,0-1,0 1,0 0,0 0,1 0,-1 0,0 0,0 0,1 0,-1-1,0 1,1 0,-1 0,0-1,0 1,0 0,1 0,-1 0,0 0,1 0,-1 0,1 0,-1 0,0 0,0 0,18-7,0 1,0 1,1-1,23-1,84-7,-99 12,228-12,-229 13,-59 3,-411 28,-348 17,487-35,413-9,-74-3,588 7,-1 45,-525-34,-72-10,-16-1,-10-6,-1 1,1-1,1 1,-1-1,-1 0,2 0,-1 0,-1 0,1 0,1-1,-2 1,1 0,-4 0,-236 54,140-35,-151 50,222-54,31-16,0 0,0 1,0-1,0 0,0 0,0 0,0 0,0 0,0 1,0-1,-1 0,1 1,0-1,0 0,0 1,0-1,0 0,0 0,0 0,0 0,0 1,0-1,0 0,1 0,-1 1,0-1,0 0,0 1,0-1,0 0,0 0,0 0,0 0,0 0,0 1,1-1,-1 0,0 0,0 0,1 1,-1-1,0 0,1 0,-1 0,0 0,0 0,0 0,0 1,0-1,1 0,-1 0,0 0,1 0,-1 0,0 0,1 0,-1 0,0 0,0-1,15 3,-2-1,0 0,2-1,16-3,-1 1,116-5,219-5,-466 13,-116-6,217 5,-5 0,0 0,-1-1,2 0,-1 1,0-1,0 0,1 0,-1-1,1 0,-2 1,3-2,-2 0,-2-2,6 5,0-1,1 1,-1 0,1-1,0 0,0 0,0 1,0 0,-1-1,1 0,0 0,0 1,0 0,-1-1,1 0,0 0,0 1,0 0,1-1,-1 0,0 0,0 1,0-1,1 1,-1-1,0 0,0 0,17-16,28-6,-8 9,0 2,0 2,49-9,121-6,-63 14,147 10,-285 1,-9 0,-17 0,-37-3,46 1,-1 1,1-2,0 0,0 0,-1-1,2-1,-1 1,-13-9,21 11,0 1,1-1,-1 0,1 0,-2-1,1 0,1 0,0 0,0 1,0-1,0 0,0-1,1 1,-1 0,1 0,0 0,0-1,0 1,1-1,-1 0,0 1,1 0,0-1,0 1,1 0,-1-1,1 1,0 0,-1-1,3-4,0 2,0 0,0 0,1 0,0 1,1 0,-2 0,2 0,-1 2,2-2,-2 1,1 0,2 0,8-4,8-4,0 1,27-9,-17 11,-26 7,0 0,1 0,-2-1,12-5,-22 7,-15 2,-456 83,-350 32,787-113,34-3,8-3,65-17,114-20,905-152,-671 125,-341 52,-66 11,-18 1,-27 0,-48 3,12 0,-141-4,-814-85,1004 86,-83-13,95 14,1-1,1 0,-1 0,-1 0,2-2,1 1,-2-1,-7-5,14 9,1 0,0 0,0 1,0-1,0-1,0 2,0-1,1-1,-1 2,0-1,0-1,1 1,-1 0,0 0,0 0,1-1,0 1,0 0,-1 0,1-1,0 1,0-1,0 1,0 0,0-1,0 1,0 0,0 1,1-2,-1 1,0 0,0-1,1 1,1-1,1-3,0 1,0 0,1 0,0 0,0 1,0 0,8-5,36-17,1 0,1 3,80-25,-93 35,205-59,-154 47,-78 20,-11 2,-19 2,-266 20,-117 4,144-24,190-8,49 0,20 8,0-1,-1 1,1 0,0 0,0 0,0-1,0 1,-1 0,1-1,0 1,0-1,0 1,-1 0,1 0,0-1,0 1,0-1,0 1,0-1,0 1,0 0,0 0,0-1,0 1,0-1,0 1,1-1,0-1,2 0,-2 0,1 0,0 1,0-1,0 1,0-1,0 1,0-1,0 1,0 0,1 0,3-1,25-7,53-11,129-16,86 2,722-25,4 49,-814 13,-328 1,-119-4,-488 8,692-7,13 0,-2 0,1-2,1 0,-23-5,29 0,16-3,21-6,2 4,0 1,1 1,0 1,30-6,119-14,-153 25,10-1,11-2,1 1,-2 2,47 2,-71 6,-19-5,1 0,-1 0,0 0,0 0,0 0,1 0,-1 1,0-1,0 0,0 0,0 1,0-1,0 0,0 0,0 1,0-1,0 0,0 0,0 0,0 0,0 0,0 1,0-1,0 0,0 0,0 1,0-1,0 0,0 0,0 0,0 0,0 0,0 0,0 0,0 0,0 0,0 1,0-1,-1 0,-2 3,0-1,0 1,0-1,0 0,-2 0,2 0,-7 2,-38 12,-2-2,1-1,-58 5,-401 40,-3-37,119-27,366 4,-45-9,69 11,0-1,-1 1,1-1,0 1,0 0,0-1,0 0,0 0,0 0,1 0,-2 0,2 0,-1-1,1 1,-4-4,5 5,0 0,0-1,0 1,0-1,0 0,0 1,0 0,0 0,0-1,0 1,0-1,0 1,0-1,0 1,1 0,-1-1,0 1,0-1,1 1,-1 0,0-1,1 1,-1 0,0 0,1-1,18-10,18-1,0 1,1 3,0 2,75-5,-62 6,-13 2,69-9,109 4,-203 10,-14 1,-26 6,-24 1,-100 7,115-14,-197 14,-1081 10,1053-35,77-9,171 15,1 0,-2 0,2-1,-1-1,-22-8,34 11,1 1,-1-1,0 1,1-1,-1 1,0 0,0-1,1 0,0 0,-1 1,0 0,1-1,-1 0,1 0,0 1,-1-1,1 0,0 0,-1 1,1-1,0 0,-1 0,1-1,1 1,-1 0,1-1,-1 2,1-1,-1-1,1 2,-1-2,1 1,0 1,-1-1,1 0,1 0,-2 0,1 0,0 0,0 1,3-2,11-5,0 0,1 1,0 1,1 0,19-2,185-28,852-45,-691 60,-254 12,153-8,-260 16,-18 3,-31 3,-146 18,90-13,-159 17,-451 10,2-36,412-8,93-10,139 6,47 9,-1 1,1-1,-1 0,1 1,-1 0,0-1,0 0,1 0,0 0,-1 0,1 0,0 0,-2-2,3 3,0-1,0 0,0 1,0 0,0-1,0 1,0-1,0 0,1 1,-1 0,0-1,0 1,0-1,1 1,-1-1,0 1,0 0,0-1,1 1,-1-1,1 1,-1-1,1 1,-1 0,0 0,0 0,1-1,-1 1,1 0,0 0,-1-1,0 1,0 0,2 0,46-14,135-9,111 4,84 6,1714 1,-2066 12,245 2,-222-1,2-2,0 3,100 15,-145-15,-1-1,1 1,-1 0,0 0,7 4,-10-6,-2 0,1 1,1 0,-2 0,1-1,0 1,0 0,-1 0,1-1,0 1,0 0,-1 0,0 0,1 0,0 0,-1 0,1 0,-1 1,0-1,0 0,0 1,0-2,0 2,0-1,-1 0,1 0,-1 0,1 0,-1 1,1-2,0 2,-1-1,0-1,0 1,1 1,-3-1,-25 21,-49 17,-115 41,97-41,48-22,11-3,-47 26,82-40,0 0,0 1,0-1,0 1,-1 0,2-1,-1 1,0-1,0 1,0 0,0 0,0 0,1 0,-1-1,1 0,-1 2,-1-2,2 1,0 1,-1-2,0 1,1 1,0-2,-1 3,2-2,0 0,0 0,-1 0,3 0,-2 0,-1-1,2 1,-1 0,0 0,0-1,0 1,1-1,-1 1,0 0,0-1,0 0,1 0,-1 0,2 0,42 6,1-2,-1-2,72-6,-13 1,-103 2,0 1,1 0,-2 0,2 0,-1 0,0 0,1 1,-1-1,0 0,0 1,2-1,-2 0,0 1,0-1,2 2,-3-2,0 1,0-1,0 1,0-1,0 1,0-1,0 0,0 0,0 1,0 0,0-1,-1 1,1-1,0 0,0 0,-1 1,1-1,0 0,0 1,0-1,0 1,-1-1,1 0,0 0,-1 0,1 0,-1 1,1-1,-1 1,-42 22,-18 1,-2-2,-124 26,118-31,-526 104,444-93,124-21,26-5,14 0,338-3,65 2,25 33,-425-33,48 10,-59-10,-1-1,0 2,0-1,-1 0,1 1,0 0,0-1,-1 2,1-1,5 5,-9-7,1 1,-1-1,1 1,-1 0,1-1,-1 0,0 1,0 0,0 0,0-1,0 0,0 1,0 0,1 0,-1-1,0 1,0 0,-1-1,1 1,0-1,0 1,0 0,0 0,0-1,0 0,-1 1,1-1,0 1,-1-1,1 0,-1 1,1-1,0 1,-1 0,1-1,-1 0,0 0,1 1,0-1,-1 1,-1 0,-5 3,-1 1,1 0,-1-1,0-1,-1 1,-15 4,-66 12,68-16,-446 66,234-38,-111 16,-382 61,708-106,-36 6,-107 29,159-37,-1 0,1 1,0-2,-1 2,0 0,1 0,-5 4,8-6,0 0,0 0,0 0,0 0,-1 0,1 1,0-1,0 0,0 0,0 1,0-1,0 0,0 1,0-1,0 0,0 0,0 0,0 0,0 1,0-1,0 0,0 0,0 1,0-1,1 0,-1 1,0-1,0 0,0 0,0 0,1 0,-1 0,0 0,0 0,0 1,1-1,17 9,27 4,82 11,-83-18,0 3,60 20,-101-28,-1-1,0 2,1-1,0 0,-1 0,0 0,1 1,3 3,-6-4,1-1,-1 0,1 1,-1 0,1-1,-1 1,0-1,0 1,0 0,1 0,-1-1,0 0,0 1,1 0,-1 0,0-1,0 1,0 0,0 0,0-1,-1 1,1-1,0 2,-2 1,0 0,0-1,0 0,0 0,-1 1,0-2,1 1,0 0,-1 0,0 0,0-1,1 1,-1-2,0 2,-4 0,-36 10,1-2,-1-1,-60 5,-996 48,1066-62,56-1,967-3,-986 4,40 0,0-3,50-7,-91 9,1 0,1 1,-2-1,2 0,-1 0,0-1,-1 0,0 1,1-2,-1 1,0 0,0 0,0-1,0 0,1 0,3-6,-2 1,-1 0,0-1,-1 0,0 1,3-15,-5 19,14-37,-11 29,1 1,-2-1,0 0,-1-1,3-12,0-257,4-54,32-19,-7 92,-25 185,29-115,-26 151,2 0,2 1,1 1,30-50,-31 67,0 1,1 1,1 0,2 1,-1 2,3 0,0 0,0 1,2 3,38-21,12 1,1 1,109-29,13 7,392-58,210 54,-659 59,-128 0,-2 1,1 0,14 3,-24-4,-1 0,0 0,0 0,0 0,1 1,-1-1,0 0,1 0,-1 0,1 0,-1 0,0 1,0-1,0 0,0 0,1 0,-1 0,0 0,0 0,1 0,-1 1,0-1,0 0,1 1,-1-1,0 0,0 1,0-1,0 0,0 0,0 0,0 1,0-1,0 0,0 1,0-1,0 1,0-1,0 0,0 0,0 0,0 1,0 0,-2 0,0 1,0 0,0 0,0-1,0 1,0-2,0 2,0-1,-6 2,-54 17,-2 0,-104 17,158-35,-265 46,-85-1,-1206 48,1350-96,204 1,-1-1,1 0,0-2,-20-4,32 7,0 0,-1 0,1 0,-1 0,1 0,0 0,0 0,0 0,-1-1,1 1,-1 0,1 0,0 0,-1-1,1 1,0 0,0 0,0 0,0 0,-1-1,1 1,0 0,0-1,-1 1,1-1,0 1,0 0,0 0,0 0,0-1,0 1,-1-1,1 1,0 0,0-1,0 1,0 0,1 0,-1-1,0 1,0-1,0 1,0 0,0-1,0 1,1 0,-1 0,0 0,1-1,2-2,0 1,0-1,1 2,0-1,0 0,-1 1,1-1,5-1,139-30,697-69,12 74,-784 28,-62 3,-16 0,-41 3,0 0,-82-2,54-4,-169 6,174-8,57-2,12 4,0-1,0 1,0 0,0 0,0 0,0-1,0 1,0-1,0 1,0-1,0 1,0 0,0 0,0 0,0-1,2 1,-2 0,0-1,0 1,1 0,-1-1,0 1,1 0,-1 0,0 0,0 0,1-1,13-7,1 1,1 0,-1 1,1 0,0 2,21-5,-5 1,303-64,-53 12,-252 49,-30 11,0 0,0 0,1 0,-1 0,0 0,0 0,0 0,0-1,0 1,0 0,0 0,0-1,0 1,0 0,0 0,0-1,0 1,0 0,0 0,0 0,0 0,0 0,0 0,0 0,0-1,0 1,0 0,0 0,-1 0,1 0,0 0,0 0,0 0,0 0,-1-1,1 1,0 0,0 0,0 0,0 0,0 0,0 0,0 0,0 0,-1 0,1 0,0 0,0 0,-1 0,1 0,0 0,0 0,-1 0,1 0,0 0,0 0,0 0,0 0,0 0,0 0,-1 0,-60-5,-13 4,-958-40,940 32,68 5,24 4,0 0,0 0,0 0,0 0,0 0,0 0,0 0,0 0,0 0,0 0,0 0,0 0,0 0,0 0,0 0,0 0,0-1,0 1,0 0,0 0,0 0,0 0,0 0,0 0,0 0,0 0,0-1,0 1,0 0,0 0,0 0,0 0,0 0,0 0,0 0,0 0,0 0,0 0,0 0,0 0,0 0,0-1,0 1,0 0,0 0,-1 0,1 0,0 0,0 0,0 0,35-3,555-1,-354 6,-102-3,217 7,-341-5,52 6,-58-6,0 0,0 0,0 0,2 1,-3-1,1 2,0-1,0 0,-1 0,6 5,-8-5,1-1,-1 1,1 0,0 0,-1 0,0 0,0 0,1 0,-2 0,1 0,0 0,-1 1,1-1,-1 0,0 0,0 0,0 0,0 0,0 0,0 1,0 0,0-1,-1-1,0 2,-1 3,-2 3,-1 1,0-1,0 0,-7 9,11-17,-27 35,-53 53,50-60,2 4,-23 33,49-64,2-1,0 1,0 0,0-1,0 1,0 0,1 0,-1 0,0-1,1 1,-1 0,1-1,0 2,0-1,0 2,0-3,0 0,0 0,1 0,-1 0,1 0,0-1,-1 1,0-1,1 1,0 0,0-1,-1 1,0-1,1 1,0 0,0-1,-1 0,2 1,-1-1,0 0,0 1,0-1,0 0,0 1,9-1,-1 1,0 0,1-2,-1 1,14-3,-11 2,122-17,-57 7,150-3,-218 14,-1 1,0 0,0-1,9 4,-17-4,1 0,0 0,0 1,-1-1,1 0,0 0,0 1,-1-1,1 0,0 0,0 1,-1-1,1 1,0-1,-1 1,1-1,-1 1,1-1,-1 1,1 0,0-1,-1 1,0 0,0 0,1-1,-1 0,0 1,1 0,-1-1,0 1,0 0,1 0,-1-1,0 1,0 0,0 0,0-1,-1 1,1 0,0 0,0-1,-1 1,1 0,0 0,-1-1,1 1,0 0,0 0,-1-1,0 1,0 1,-6 4,0 1,-1 0,-1 0,1-2,0 1,-2-1,2 0,-1-2,-1 1,-12 3,-13 8,-28 12,31-15,2 1,0 2,-53 33,82-48,0 1,0 0,0 0,0-1,0 1,0 0,0 0,0 0,0 0,1 0,0 0,-1 1,0-2,0 2,1 0,0-1,0-1,0 1,0-1,0 0,0 0,0 0,1 1,-1-1,0 1,0-1,1 0,-1 1,0-1,1 0,-1 0,0 0,0 0,0 0,1 1,-1-1,1 0,-1 0,1 0,-1 0,0 1,0-1,1 0,-1 0,1 0,-1 0,1 0,4 0,0 0,1 0,-2-1,1 0,10-2,-13 3,5-2,-1 1,-1-1,1 0,0 0,-1-1,2 0,-2 0,0 1,0-1,9-9,-14 12,0 0,1 0,-1-1,0 1,0 0,0-1,0 1,0-1,2 1,-2 0,0 0,0-1,0 1,0-1,0 1,0-1,0 1,0 0,0 0,0-1,0 1,0-1,0 1,0-1,0 1,0 0,0 0,-2 0,2-1,0 1,0-1,0 1,0-1,0 1,-1 0,1 0,-17-8,-23 3,39 5,-9-1,3 1,0 0,1-1,0 1,-13-4,17 3,1 1,0-1,0 1,0 0,0-1,-1 0,2 0,-2 1,1-1,1 0,-2 0,1 1,1-1,-1-1,0 2,0-1,1-1,-1 2,0-2,1 1,-1 0,1 0,0 0,-1-1,1 1,0 0,-1 0,1 1,0-2,0 1,1-2,2-10,0 1,1 0,1 0,0 0,0 2,2-2,0 1,11-14,-6 8,254-354,-261 364,-1 0,1 0,-1 0,0 0,-1-2,3-8,-5 14,-1 1,1 0,-1 0,0-1,0 0,0 1,-1 0,1 0,-1-1,1 0,-1 1,1 0,-1 0,-1-1,2 1,-2 0,1 0,0 0,-1 0,1 0,-1 0,0 1,0-1,0 1,0-1,-2 0,-16-12,-2 2,-1 0,1 1,-28-9,-398-122,-32 26,456 110,-264-59,-789-197,859 195,180 53,-61-30,92 40,0-1,1 2,-1-3,0 2,1-1,-7-9,12 13,0 1,1-1,-1 0,1 0,-1 1,1-2,-1 1,1 1,-1-2,1 1,0 1,0-2,0 1,0 1,0-2,0 2,0-1,0 0,0 0,0 0,0-1,1 0,1 1,-2-1,2 1,-1-1,0 1,1-1,-1 1,1 0,-2-1,3 2,-2-2,1 1,-1 1,1-1,0 0,2 0,16-6,1 2,0 0,39-3,150-8,1153 10,-1030 10,-247-4,103 3,-177-2,37 2,-47-2,0-1,0 1,0-1,0 1,0-1,-1 1,2 0,-2 0,1 0,0 0,-1 0,3 0,-3 1,1-1,-1 1,2 1,-2-2,-1 0,0 0,1-1,-1 1,0 0,0 0,0-1,0 1,0 1,0-2,0 1,0 0,0 0,0-1,0 1,0 0,0 0,-1-1,1 1,-1 0,1 0,-1-1,1 1,0 0,-1 0,1-1,-1 1,0-1,1 1,0 0,-3-1,-25 20,25-19,-54 27,-2-2,-88 26,125-46,47-15,65-14,150-19,106 8,896 2,-1196 34,-91 3,27-3,-1609 82,1492-86,129 2,-2-1,1 1,-1-1,-13-4,21 5,0 0,0 0,-1 0,1 0,0-1,0 1,0 0,0 0,0 0,0 0,-1 0,1-1,0 1,0 0,0 0,0 0,0-1,0 1,0 0,0 0,0 0,0 0,0 0,0 0,0 0,0 0,0-1,0 1,0 0,0 0,0 0,0-1,0 1,0 0,0 0,1 0,-1 0,0-1,0 1,0 0,0 0,0 0,0 0,1 0,-1 0,0 0,0 0,0 0,1 0,-1 0,0 0,0 0,0 0,0 0,0 0,0 0,0 0,0 0,0 0,1 0,-1 0,0 0,1 0,30-9,71-9,109-4,119 8,-253 11,-12 1,405-2,-444 5,37 8,-60-9,-1 0,0 0,0 1,1 0,-1 0,0-1,0 2,0-1,0 0,0 0,0 0,-1 1,5 1,-5-2,-1 0,0 0,1-1,0 2,-1-1,0-1,1 1,-1 1,0-2,0 1,0 1,0-2,0 1,0 1,0-2,0 1,0 1,0-2,0 1,0 1,-1-2,0 3,-4 3,2-1,0 1,-2-1,1 0,-1 1,1-2,-2 1,-7 4,-22 16,-1-3,-2-1,0-1,-71 25,-16-1,-260 53,-136-11,481-80,35-5,8-1,53-7,-36 5,348-31,-304 27,-61 7,0-1,0 0,1 0,-2-1,1 1,-1 0,1-1,0 0,-1 0,6-2,-37-3,7 3,-577-152,286 65,286 84,-87-29,93 22,21 13,0 0,0 0,0-1,0 1,0 0,-1 0,1-1,0 1,0 0,0-1,0 1,0 0,0 0,0 0,0-1,0 1,0 0,0-1,0 1,0 0,0-1,0 1,0 0,1 0,-1 0,0 0,0 0,0-1,0 1,0 0,0-1,0 1,0 0,1 0,-1-1,0 1,0 0,1 0,-1 0,0 0,1 0,3-2,1 1,-1 0,1 0,-1 0,1 0,1 0,4 1,23-2,-1 3,2 0,-2 2,34 8,617 119,101 12,-719-133,-53-9,-18-6,-22-5,-32-10,-2 3,0 3,-1 3,-70-6,99 16</inkml:trace>
</inkml:ink>
</file>

<file path=ppt/ink/ink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25T15:14:55.023"/>
    </inkml:context>
    <inkml:brush xml:id="br0">
      <inkml:brushProperty name="width" value="0.3" units="cm"/>
      <inkml:brushProperty name="height" value="0.6" units="cm"/>
      <inkml:brushProperty name="color" value="#FFACD5"/>
      <inkml:brushProperty name="tip" value="rectangle"/>
      <inkml:brushProperty name="rasterOp" value="maskPen"/>
      <inkml:brushProperty name="ignorePressure" value="1"/>
    </inkml:brush>
  </inkml:definitions>
  <inkml:trace contextRef="#ctx0" brushRef="#br0">916 5487,'1'43,"0"-22,0-2,-2 0,-6 40,7-58,0 1,0-2,0 2,0-1,-1 0,-1 1,2-1,-1 1,1-1,-1 0,0 0,0 1,1-1,-1 0,-1 0,2 0,-1 0,-1 0,2 0,-2 0,1 0,0 0,-1-1,1 1,-2 0,1-1,0 0,0 0,0 0,0-1,1 1,-2-1,1 1,0-1,0 0,0 0,0 1,1-1,-1 0,0 0,1-1,-2 0,-8-8,0 1,2-1,0-1,-10-13,-120-198,91 139,10 16,3-2,-44-129,72 175,1 0,1 0,2 1,-1-29,6-97,1 59,-5-40,5-108,7 138,3-103,-13 183,-14-288,-29 84,40 207,-5-22,4 16,1 2,-10-21,-6-22,2 0,-10-101,-2-5,7 96,15 52,1-1,1 0,-3-23,5-184,6 115,-6-141,7-298,-2 464,5-1,4 0,44-165,-20 137,16-51,-40 139,2 1,0-1,29-40,-41 69,20-29,32-39,-43 59,-2 2,1 0,1 0,0 0,-1 1,2 2,0-2,14-6,93-31,155-36,126-8,-334 74,239-39,-244 46,0 2,0 3,66 7,-120-5,-2 1,1 0,0 0,0 1,-1-1,0 2,0-1,6 3,-9-5,0 1,0-1,-1 1,0-1,1 0,0 1,0 0,-1-1,0 1,0-1,1 1,-1 0,1-1,-1 1,1-1,-1 1,0 0,0 0,0-1,0 1,0 0,1 0,-2 1,1-2,-1 2,1-1,-1-1,0 2,1-1,-1-1,0 2,0-1,0-1,0 1,0 0,0 0,0-1,0 1,0 0,0-1,0 1,-3-1,-20 9,-1 0,0-3,0 0,-40 4,6-1,-492 69,355-47,123-16,-123 7,181-21,1 1,-1 1,1 0,0 0,0 2,-23 10,-1 0,20-10,-2 0,1-1,-36 3,33-6,-1 2,-28 8,-25 8,49-14,1 3,-1-1,1 2,-26 14,43-20,2 1,1 1,-1 0,0 0,1 0,-1 1,2 0,0 0,-1 0,1 0,1 1,0 0,-2 0,3 1,0-1,0 1,-4 15,5-19,1 2,0 0,0 0,1 0,-1 0,1 0,0 0,1 0,1 11,-1-15,0-1,0 2,0-1,1 1,-1-1,1 0,-1 0,1 1,-1-2,2 1,-1 0,-1 0,2 0,0-1,-1 1,0-1,1 0,0 0,-1 0,0 1,1-2,-1 1,5 1,26 3,0-1,0-2,65-3,-48 0,59 1,-20 0,-1-2,122-19,-77-9,-90 19,0 1,2 2,86-5,8 3,-1-1,-47 11,3-2,0 3,101 15,-185-14,-1-1,-1 2,1 0,1 0,-2 0,0 0,0 2,15 8,-19-10,-1 0,0 0,1 0,-1 0,1 0,-2-1,1 2,-1 0,0 0,1-1,-2 1,1 0,0 0,-1 0,0 1,1-1,-2 0,1 0,0 9,-2-11,1-1,0 1,-1-1,1 0,0 1,0-1,-1 1,0-1,0 1,1-1,-1 1,0-1,0 0,0 1,-1-1,2 0,-2 0,1 0,0 1,-1-2,1 1,-1 1,1-2,-1 1,-2 1,-5 1,0 0,0-1,-15 3,14-3,-241 36,89-14,-24-8,76-8,1 10,4 0,21-13,41-3,-51 9,47-4,34-6,0 1,-2 0,2 1,-25 9,-196 70,115-41,105-36,1 1,0 1,0-2,1 3,1 0,-2 0,3 1,-1 1,-13 13,19-18,2 0,0 0,-1 0,0 1,1 0,1-1,-1 1,1 0,1 0,-3 8,3-11,1 1,0 1,0-1,0 0,1 0,0 0,-1 1,1-1,1-1,-1 2,1-1,-1-1,1 1,0 0,0 0,6 4,-1 1,0-1,1 0,2 0,-1-1,0 0,11 6,65 31,-59-31,-21-10,1 1,-2 0,1-1,-1 1,2 1,-3-2,1 2,0-1,0 1,-1 1,0-1,0 0,-1 0,0 1,0 0,0 0,0-1,0 1,0 9,0 9,1 0,-3-1,-3 37,1-49,0 0,0-1,-2 1,0-1,0 0,0-1,-8 14,-48 65,47-70,-1-1,-27 40,2 2,-38 74,60-98,-17 51,29-68,2 0,-1-2,2 2,0 0,1 26,4 280,-3-227,-2-73,-1-1,-1-2,0 3,-1-2,-3-1,-9 25,8-25,3-4,2 1,0 0,1-1,-2 30,7 74,1-48,-3 337,0-401,-1-6,1 1,0 1,0-2,0 1,1 0,-1 0,1-1,0 1,0 0,0-1,4 7,-5-9,0-1,0 0,0 0,1 0,-1 0,0 0,0 0,0 0,0 0,0 0,0 0,0 0,0 0,1 0,-1 0,0 0,0 0,1 0,-1 0,0 0,0 0,0 0,2 0,-2 0,0 0,0 0,0 0,0 0,0-1,0 1,0 0,0 0,0 0,1 0,-1 0,0-1,0 1,0 0,0 0,0 0,0 0,0 0,0 0,1 0,-1 0,0-1,0 1,0 0,0 0,0 0,0-1,0 1,0 0,0 0,0-1,0 1,-1 0,4-14,5-89,-8-135,-3 100,4 57,-2-86,0 157,-1-1,1 1,-1-1,-1 2,-1-2,0 1,0 0,0 0,-2 0,1 1,-12-13,-1-2,-4 2,-40-34,-13-13,70 63,0-1,0 0,0 1,2-2,-1 1,-1-1,2 0,0 0,1 0,0-1,0 1,1 1,0-1,0-1,1-11,1 18,1 7,6 18,10 34,37 252,-13-57,-3 4,-39-256,19 114,-10-66,6 56,-7-20,31 128,-25-152,-9-37,7 39,3-1,42 110,-2-25,-3-5,-7-30,49 99,-94-209,0 1,1-1,0 0,0 1,-1-2,1 2,0-1,0 0,-1 0,2 0,-1 0,0 0,0 0,0-1,0 1,1 0,1 0,-3-1,2 0,-1 0,0 0,-1 0,1 0,0 0,0 0,-1 0,1 0,0-1,0 1,-1-1,0 1,1-1,0 1,0 0,-1 0,1-1,-1 0,1 1,0-1,0 0,2-4,0 0,0 0,0 0,-1-1,1 1,-1 0,3-7,8-44,-2-2,8-98,-14-121,-6 267,1 0,1-1,2-12,1 14,1 18,-1 23,16 160,8 130,-26-80,6 83,-7-303,2 0,0-1,11 37,-11-50,0-2,0 2,1-1,0 1,0-1,1-1,1 1,-2 0,2-1,0 0,0 0,0-2,8 7,87 66,-21-13,-77-62,0 1,0-1,-1 1,1 0,-1 0,0 1,1-1,-1 1,-1-1,3 1,-3-1,1 1,-2 0,2 0,-1-1,-1 0,1 2,0-2,-1 1,0 0,0 0,-1 0,1 0,-1 0,-1 7,1-11,1 0,0 0,0-1,0 1,0 0,0 0,0 0,0 0,0 0,0 0,0 0,0 0,0 0,0 0,0-1,0 1,0 0,0 0,0 0,0 0,0 0,0 0,-1 0,1 0,0 0,0 0,0 0,0 0,0 0,0 0,0 0,-1 0,1 0,0 0,0 0,0 0,0 0,0 0,0 0,0 1,-1-1,1 0,0 0,0 0,0 0,0 0,0 0,0 0,0 0,0 0,0 0,0 1,0-1,0 0,0 0,0 0,0 0,0 0,0 0,0 0,0 1,0-1,0 0,0 0,0 0,0 0,0 0,0 0,-5-12,0-15,0-300,8 293,1-1,3 2,0-2,1 2,2 0,3 0,-1 1,22-35,-3 14,3-1,3 3,71-78,-74 92,3 2,0 1,3 2,53-32,-63 45,1 2,1 1,1 2,0 1,1 1,69-15,-38 19,121-4,69 17,-131-1,-57-4,-22 0,76 9,-119-9,1 1,-1 0,1-1,1 0,-1 1,-1 0,0 0,4 2,-6-3,1 1,-1-1,1 0,-1 1,0-1,0 1,1-1,-1 0,1 0,-1 1,0 0,1-1,-1 1,0-1,0 0,0 1,0-1,0 1,0 0,0-1,0 0,0 1,0 0,0-1,0 1,0-1,0 1,-1 2,-1-1,0 1,1 0,-2-1,1 0,0 0,0 1,-1-1,0-1,0 2,1-2,-1 1,-5 1,-29 15,-2-2,-73 22,-92 11,109-27,-33 7,-112 29,206-46,34-12,0 0,0 0,0 1,0-1,0 0,-1 0,1 0,0 0,0 0,0 1,0-1,0 0,0 0,0 0,0 0,0 1,0-1,0 0,0 0,0 0,0 0,0 0,0 0,0 0,0 0,0 0,0 0,0 1,0-1,0 0,0 0,1 0,-1 0,0 0,0 1,0-1,0 0,0 0,0 0,0 0,0 0,0 0,0 0,0 1,0-1,0 0,1 0,-1 0,0 0,0 0,0 0,0 0,1 0,-1 0,0 0,0 0,23 3,161 2,-113-6,183-1,306 3,-527 0,37 3,-64-3,0-1,0 2,-1-1,1 1,1-1,-2 2,11 4,-15-6,-1-1,1 1,-1-1,1 0,0 1,0 0,-1 0,0-1,1 0,0 1,-1 0,1 0,-1-1,0 1,0 0,2 0,-2 0,0 0,1 0,-1-1,0 1,0 0,0 0,0-1,0 1,0 1,0-2,0 1,0 0,-1 0,1-1,0 1,-2-1,2 1,0-1,0 1,-1 0,0 0,1-1,-1 1,1 0,0 0,-3 0,-2 4,0 1,0-2,-1 1,-8 4,-25 14,1-2,-3-2,-54 20,-136 31,59-32,144-32,1-3,0 0,0-2,-37-2,61 1,0-1,0 1,0-1,0 0,0 1,0-1,-1 0,1 0,0-1,1 1,-1 0,1-1,-1 0,1 0,-1 0,1 0,-4-4,5 4,0 0,-1-1,2 1,-2-1,1 1,0 0,1-1,-1 0,1 1,-1 0,1-1,0 1,0-1,1 1,-1-1,1 0,-1 0,0 1,4-5,11-20,-13 24,-1 0,2 0,-2 0,1 1,-1-1,1 0,-1 0,0 0,0-1,0 1,1-8,-3 11,1-1,0 1,-1-1,1 0,-1 1,1 0,0-1,0 0,-1 0,1 1,-1 0,0 0,1-1,0 1,-1-1,1 1,-1-1,0 1,1 0,-1 0,1 0,-1-1,0 1,1 0,-1 0,0 0,0 0,0 0,-26 0,20 0,-208 11,-182 3,383-14,6 0,0 0,0 0,0 0,-1-2,1 1,-11-4,19 5,-1 0,1 0,0 0,0 0,-2 0,2-1,0 1,0 0,0 0,0 0,0 0,0 0,0 0,0 0,0 0,-1 0,1-1,0 1,0 0,0 0,0-1,0 1,0 0,0 0,0-1,0 1,0 0,0 0,0 0,0 0,0 0,0 0,0-1,0 1,0 0,0 0,0-1,0 1,0 0,0 0,0-1,1 1,-1 0,0 0,0 0,0 0,0 0,0 0,0 0,0 0,0-1,0 1,2 0,-2 0,0 0,0 0,1 0,-1 0,0 0,0 0,1 0,-1 0,0-1,9-3,0 1,0-1,2 1,-1 1,0-1,-1 2,16-2,-17 2,83-9,140 2,-224 8,57 5,-57-4,-1-1,-1 0,1 2,-1-1,0 1,2 1,-2-1,5 4,-8-6,-1 1,-1-1,1 0,0 1,0-1,-1 1,0 0,1-1,0 0,0 1,-1 0,0 0,1-1,-1 1,1 0,-1 0,1-1,-1 1,0 0,0 0,0 0,1 0,-1 0,0-1,0 1,0 0,0 0,0 0,0 0,-1 0,1-1,0 1,0 0,0 0,0 0,-1 0,1 0,-1-1,1 1,-1 0,1 0,0-1,-1 0,0 1,0 0,1 0,-1-1,0 0,0 1,1 0,-1-1,0 1,0-1,0 0,-6 4,0 1,-1-2,0 0,-11 3,-12 2,-1-2,-61 4,-64-7,153-3,-2 0,0 0,2-1,-2 1,1-1,1-1,-2 1,2-1,-2 1,2-1,-1 0,-4-3,6 3,1-1,0 1,0 0,-1 0,1-1,0 1,0-1,1 1,-1-1,1 0,-1 0,1 0,0 0,0 0,0 0,1 0,0-1,0 1,-1 0,2-3,-1-3,0-1,2 2,-1-1,2 0,-1 1,1-1,0 0,2 0,-2 1,2 1,-1-1,2 1,11-15,-1 5,1 1,0 0,1 0,28-18,-5 8,1 2,1 1,2 2,-1 2,2 2,65-16,-109 33,-1-1,1 0,-1 1,1 0,0 0,-1 0,1 0,-1 0,1-1,-1 2,1-1,-1 0,1 0,-1 0,1 0,-1 1,1-1,-2 1,4 1,-6 7,-15 4,-8 1,-2-1,1-2,-1-1,-1-1,-37 7,-49 10,-179 17,-120-19,403-24,-35 2,-74-8,116 6,0 0,0-1,0 1,0-1,0 1,0-1,-1-1,1 2,0-2,0 1,0-1,1 1,-1-2,1 2,0-1,-1-1,1 1,0 0,0 0,-3-3,3 2,2 0,-1 0,0 0,1 0,-1 1,1-1,0 0,0 0,0 0,1 0,-1 0,1 1,0-1,-1 0,1 0,1 1,-2-1,3 0,-2 0,1 1,2-3,1-2,1-1,0 1,0 0,1 0,0 1,0-1,1 2,-1-1,2 1,14-6,3 0,0 0,44-10,15 1,2 4,109-7,180 7,-341 14,47 0,7-2,143 12,-228-7,0-1,0 1,-1-1,1 1,1 0,-2 0,1 0,-1 1,0-1,1 1,-1 0,5 3,-8-5,0 0,0 1,1 0,-1-1,1 1,-1-1,2 1,-2 0,0 0,0-1,0 0,0 1,0 0,0 0,0-1,0 1,0 0,0 0,0-1,0 1,0 0,0 0,0 0,-3 1,2 1,0 0,-1-1,1 0,-1 0,0 1,1-1,-2-2,-1 4,-15 11,-1-1,0 0,0-2,-2-1,1-1,-36 13,0-4,-89 16,123-30,11-2,1 0,-1-1,-1 0,1-1,1 0,-2 0,1-2,-21-2,31 2,0 0,0 1,0-1,0 0,1 0,-1 0,1 0,-2 0,2-1,-1 1,1 0,-1-1,1 1,0-1,-1 1,2-1,-1 0,-1 1,2-1,-1 0,0 0,0 0,1 2,0-3,0 1,-1 1,1-2,0 2,0-1,0-1,0 2,1-1,-1 0,0 0,1-2,1-7,1 0,1 1,0 0,10-18,1 2,1 2,2-1,1 2,-1 1,4 0,31-27,-3 9,1 3,60-33,-34 27,3 5,0 3,2 4,2 2,1 6,91-17,-173 39,0 0,0 1,0-1,0 1,0 0,1 0,-1 0,0 0,3 1,-6-1,0 0,1 0,-1 1,0-1,0 0,0 1,1-1,-1 0,0 1,0-1,0 0,0 0,1 0,-1 1,0-1,0 0,0 1,0-1,0 0,0 1,0-1,0 0,0 0,0 0,0 1,-1-1,1 1,0-1,0 0,0 1,0-1,-1 0,1 0,0 0,0 0,-1 1,1-1,0 0,0 0,0 1,0-1,0 0,-1 0,1 1,0-1,-1 0,-9 9,-2-2,-20 12,-24 12,-3-2,-119 39,-29-4,-2-8,-291 40,-439-16,928-80,-68 4,1-4,-97-10,166 8,-1 1,1-2,-1 1,1-1,1 0,-1-1,-1 1,-11-9,20 11,-1-1,0 1,1-1,-2 1,2-1,-1 0,1 0,-1 0,1 0,0 1,0-2,0 1,1 0,-1 0,-1-4,2 3,0 1,0-1,0 0,0 0,0 0,1 0,0 1,0-1,-1 0,2 0,-1 1,0-1,1 0,2-4,4-3,0 0,0 1,1-1,1 1,-1 0,2 1,15-9,91-48,-14 16,3 5,182-52,-128 55,211-24,-40 33,414 10,-693 22,1-1,1 3,60 8,-111-10,-1 1,0-1,0 0,1 1,-1-1,0 1,1 0,0 0,-1-1,-1 2,2-1,-1 0,-1 1,2-2,-2 2,1 0,2 2,-4-3,0-1,0 1,0-1,0 1,1 0,-1-1,0 1,-1-1,1 1,0 0,0-1,0 1,0-1,-1 1,1 0,0-1,0 0,0 1,0 0,-1-1,1 1,-2 0,-19 15,-4-4,-2-1,0-1,0-1,0 0,-54 5,-64 10,-197 7,227-28,-1-5,-150-21,241 20,1-1,1-1,-1-1,1-1,-34-15,52 20,0-1,-1 1,2-1,-1-1,1 1,-1-1,2 1,-2-2,1 1,0 0,1-1,0 1,0-1,0 0,0 0,1 1,0-2,0 1,0 0,1 0,0-1,-1 0,2 0,0 1,0-1,0 1,0-1,1-4,1-2,1 0,0 0,0 1,2-1,-1 2,2-1,0 0,0 1,1 0,-1-1,2 2,0 0,1 1,0-1,15-11,-7 7,3 0,-1 2,0 0,2 0,-1 2,2 0,38-10,15 5,1 2,-1 3,1 4,0 2,0 5,0 1,135 26,-197-27,0 0,0 2,1 0,-2 0,0 1,1 1,22 14,-34-19,-1-1,2 2,-2-1,1 0,-1 0,1 0,-1 1,1-1,-1 1,0-1,0 1,0-1,1 2,-2-2,2 1,-1 0,0-1,-1 1,1 0,-1-1,1 2,-1-2,0 1,1 1,-1-2,0 1,-1 1,1-2,0 1,-1 1,0-2,1 1,0 0,-1 0,0 0,-1 0,1-1,0 1,0-1,0 2,-1-2,1 1,-1-1,1 0,-3 3,-8 6,-2-1,1 0,0 0,-25 10,38-18,-64 28,0-3,-2-1,-1-4,-89 17,41-18,-206 11,229-29,1-3,-91-14,120 7,0-4,1-1,-101-37,142 42,0 0,2-1,0-1,1-1,-32-23,40 27,2-1,-1 0,1 0,1-1,-2 0,2 1,1-1,-1-1,2 1,-1-2,2 1,-4-11,3 4,1 0,0 0,1 1,2-2,0 1,0 0,2 0,5-27,-4 33,0 1,1 0,-1 0,2 0,-1 0,2 0,-1 1,1 0,2 1,-2-1,1 1,1 1,-1-1,2 1,9-7,-3 5,-1 1,1 1,1 0,-1 1,24-7,92-13,-36 15,-2 5,2 3,111 10,-79 4,225 53,-315-56,0 3,0 0,53 25,-86-35,1 2,0-1,-1 1,0 0,2 1,-3-1,2 1,-1 0,-1-1,0 2,0-1,4 7,-6-10,0 1,-1-1,0 1,1-1,-1 1,2-1,-2 1,0 0,0 0,0-1,0 1,0-1,-2 1,2-2,-1 2,1 0,-1 1,-1-1,1 1,-1-1,1 1,-1 0,0-1,0-1,0 2,-1-1,1-1,0 2,0-2,-4 2,-8 5,1-2,-1 0,0 0,-27 5,-72 10,-77 0,-332-6,345-18,1-8,-261-49,284 24,131 29,-2-1,1 0,-41-25,57 29,1-1,0 1,0-1,0 1,-1-1,2-1,1 1,-2-1,2 0,0 0,0 0,0-1,0 1,1-2,-4-10,6 11,-1-1,1-1,1 1,0-1,0 0,0 1,1 0,1 0,-1 0,1-1,1 1,-1 0,7-10,2-4,2 0,2 0,-1 0,2 3,0 0,3-1,-2 3,3-1,-1 2,26-17,12-3,2 2,107-46,-74 41,3 5,-1 3,3 4,0 6,1 2,1 5,139-2,-226 16,0 0,-2 0,1 0,-1 0,13 3,-21-3,0 1,-1 0,2-1,-2 0,1 1,-1 0,1 0,1-1,-2 2,1-1,-1-1,1 2,-1-1,0 0,1 1,-2-1,2 1,-1-1,-1 1,2-1,-1 1,-1-1,1 1,0 0,-1-1,1 1,-1 0,0 0,1 2,-1 4,0 1,0-2,-1 0,0 2,0-1,-1 0,0 0,-1 0,0-1,0 1,0-1,-1 0,-1 0,1-1,-1 1,1 0,-2-1,0 0,-1 0,1 0,0-1,0 0,-10 4,-1 1,-2-1,1 0,-1-2,0 0,0 0,-1-2,0 0,-30 2,41-6,-13 1,-1 1,1-2,0-1,-1 0,2-1,-25-4,42 4,0 0,1 0,0 0,0 0,0-1,0 1,0-2,1 2,-1-1,1 0,-1 0,-1 0,2-1,0 0,0 0,0 1,1-1,-3-3,2 1,-1-1,1 0,1 0,-1 0,1 0,0 0,0-1,0-11,3-3,0 0,1-1,2 1,9-30,-3 22,-1 2,3-1,1 1,0 1,3 0,33-42,-36 52,0 1,0 1,2 0,0 1,2 0,-2 3,2-1,0 0,1 1,0 2,23-8,-3 7,1 0,-1 2,1 3,0 0,-1 2,76 7,-54 2,0 2,-1 2,104 34,-138-36,0 1,0 0,35 22,-54-28,-2-1,1 2,1-1,-2 1,0-1,0 2,0-2,-1 2,1-1,-1 1,0 0,-1 1,1-1,-2 1,1-1,0 0,-2 1,3 9,-3-7,-1 1,0 0,0 0,-1 0,-1-1,0 1,0-1,0 0,-1 1,-1-1,0 0,-1 0,0-1,0 0,0 1,-1-1,0-1,0 1,-2-1,-9 9,-2-1,0-1,-1 0,0-2,-1 0,-1-1,1-1,-36 11,0-4,-2-2,0-4,1-1,-68 3,81-11,0-2,-2-2,2-2,0-1,-1-3,-42-12,59 11,0-1,1-1,0-2,1-1,0 0,3-2,-2-1,2-1,1-1,-24-24,29 23,1-1,0 0,1-3,2 2,0-2,1 0,3 0,-1-1,2 0,1-1,-4-28,4 12,-4-79,11 107,2 1,0-1,0 1,1-1,1 1,1 0,0 0,0 1,1-1,7-12,-7 17,1 0,0 2,1-1,-1 0,1 0,0 1,2 0,-2 1,1 0,1-1,0 2,-1-1,1 2,-1 0,2 0,9-2,18-2,-1 0,72-3,-34 8,-1 2,0 3,79 14,-111-10,0 0,-1 4,0 1,-1 1,-1 2,73 39,-100-47,0 0,0 2,0-2,-2 2,0 0,1 1,-1-1,-1 2,-1 0,9 12,-10-13,-3 0,2 0,-2 1,0-1,0 0,-2 1,2-1,-3 2,1-2,-1 1,0 0,-3 15,1-11,-1 0,-1 0,0-1,-2 0,1 0,-3 1,2-2,-2 0,1 0,-15 16,9-14,-2-1,1-1,-1 1,-1-2,0 0,-1-2,-25 13,9-7,-2-2,0-1,-1-4,1 1,-2-2,1-2,-1 0,-56-1,50-7,0-1,1-1,1-3,-2-1,2-3,0 0,1-2,1-2,-1-2,-71-42,53 22,2-3,1-1,3-3,1-1,-87-103,122 127,-1-1,3 0,0-2,0 1,2-1,2 0,0-1,2 0,0-2,2 2,2-1,-5-52,7 44,1-1,2 1,0-1,3 1,10-37,-10 58,-1 1,1 0,1 0,0 2,2-2,-1 1,1 0,-1 0,2 2,1-1,-1 1,1 0,0 0,2 1,-1 0,0 0,20-9,-3 6,0 0,0 2,1 0,1 2,0 1,0 1,-1 1,2 2,-1 0,53 6,-27 1,-1 3,1 3,-3 2,95 32,-104-28,-1 2,0 0,-1 3,57 42,-77-49,-1 2,-1-1,-1 3,0 0,-2 1,0-1,-1 2,-2 1,18 35,-19-30,-2-1,-2 1,0 1,-2 0,0 1,-3-2,-1 3,0-2,-2 0,-2 2,-1-3,0 2,-4-1,1 0,-2 0,-13 28,4-17,-2-1,-2-1,-1-1,-1-1,-3-1,-1-1,-2-1,-1-1,-2-2,-46 35,30-30,-1-1,-3-3,-79 34,92-49,0 0,-1-2,-1-2,0-1,-75 7,105-15,-1-1,2-1,-2-1,-15-2,22 2,1 0,0 0,1-1,-1 1,0-1,1 1,-1-1,1-1,-1 1,1 0,0 0,0-1,0 0,1 0,-5-5,1-3,-2-1,2 1,0-2,1 0,0 1,1-1,1-1,-4-17,-5-115,12 125,0-172,2 171,0 1,2 0,0 0,3 1,-1-1,0 0,13-20,-15 33,1 1,-2 1,3-1,-2 1,1 0,1 0,1 0,-1 2,0-2,0 2,0-1,2 1,0-1,7-2,-3 3,-2 1,0 0,1 1,-1 0,1 1,0 0,1 0,-2 1,20 3,-8 1,0 1,1 0,-3 2,2 0,-2 1,1 1,-1 1,0 0,33 26,-28-16,-1 4,0-1,-2 1,-1 2,-1 0,-1 1,-2 1,0 1,-2-1,-1 2,-3 0,1 1,-2 0,-3 0,0 1,3 45,-10-62,1 1,-2 0,1-1,-2 0,-1 1,0-1,-1 1,1-2,-3 1,0-1,-1 1,-11 19,12-25,-2 1,0-1,0 0,0 0,0-1,-2 0,1-1,-1 0,-1 0,1-1,0 0,-1-1,-1 0,2 0,-2-2,-1 1,-10 1,10-2,0-2,1 1,-2-1,2 0,-2-1,1-1,1-1,-2 1,2 0,-1-2,0 0,1-1,0-1,-1 1,2-1,0-1,-2-1,3 0,-1 0,-14-13,4 0,2-1,0-1,2 1,-24-40,-46-106,44 64,3-1,6-2,3-1,-17-141,38 192,3 0,3 0,5-86,1 121,1 1,1 0,2-1,-1 1,12-26,-11 33,1 1,0 1,1 0,-1-1,1 2,2-1,-1 1,0 0,17-10,-11 9,2 1,-1 0,2 1,-1 2,1 0,0 1,1 0,20-3,8 0,-1 3,56-1,-56 5,-2 3,1 1,-1 3,1 1,-1 2,0 2,46 16,-61-15,0 2,0 0,-1 2,0 0,-2 2,0 2,-1 0,-2 1,1 1,36 44,-39-37,-1 0,-2 1,0 1,-3 1,0 1,-2-1,-1 2,-3 0,-1 1,-1-1,-2 1,-1-1,-1 3,-3 37,-2-47,-1 2,-1-1,-1-1,-2 1,-1-1,-1 1,-1-1,-1-2,-1 1,-2 0,0-2,-2 0,0 0,-3-3,1 1,-1 0,-1-3,-25 19,16-17,-1-1,-1-1,-2-2,1 0,-44 12,50-20,-1 0,2-2,-2-1,-1-1,1-1,1-2,-47-2,63 0,1-1,1 0,-1 0,0-1,0 0,1-1,0 1,-1-2,1 1,1-1,-1 0,1-1,-1 1,2 0,-1-2,1 0,-10-13,-2-8,1 1,1-2,-17-45,27 61,-28-70,4-2,3-1,5-2,3 1,6-2,-6-142,19 217,0 1,1 0,0-2,7-23,-7 35,0 0,0 0,0-1,1 1,-1 0,2 0,-2 0,1 0,1 0,-1 0,0 1,1-1,-1 0,1 1,0 0,1 0,-1 0,0 0,0 0,0 1,0-1,1 2,-1-2,5 1,3-1,-2 1,1 1,1-1,-2 2,1-1,0 1,1 1,10 3,4 2,-2 0,34 16,-5 3,-3 1,-2 3,1 1,-3 3,-2 0,50 51,-47-36,-2 2,-1 1,-3 2,59 110,-75-116,-1 0,27 98,-44-123,-1 0,0-1,-2 1,-2 1,0-2,-1 2,-1-1,-2-1,-5 26,4-37,0 3,-1-1,-1-1,0 0,-1 0,0-1,-1 1,0-2,0 1,-3-1,2 1,-1-2,0-1,-2 1,1-1,0-1,-2 0,-23 10,0-3,0-1,-1-2,-1 0,0-3,-65 6,34-8,0-2,0-3,1-3,-1-4,-95-18,129 17,-1-2,1-2,1 0,0-2,1-1,1-3,0 0,2-2,0 0,1-3,1 1,-28-31,30 22,0-2,2 0,2-2,0 0,2-2,3 1,0-3,4 1,0-1,1 0,3-2,3 1,-4-46,9 73,1 0,1 1,0-2,1 1,0 0,0 0,1 1,1 0,7-17,-5 21,-2-1,1 1,0-1,0 3,1-2,0 0,1 1,0 0,0 0,0 1,0 0,2 0,14-7,6 2,-1 0,1 2,0 0,58-7,123 3,-133 13,-2 2,88 15,-113-10,2 4,-3 0,0 3,50 23,-77-29,-1 1,-1 1,34 25,-44-28,-2-1,0 0,0 1,0 0,-1 1,0 0,-1 0,-1 1,9 16,-8-9,0 2,-1-1,-1 0,-1 0,-1 1,-1 0,1-1,-2 0,-2 1,0-1,0 1,-2-1,0 1,-1-2,-1 1,-1 0,-1-1,-10 18,8-17,-2 0,1-1,-2 0,-2-1,2 0,-3 0,1-3,-2 1,1-1,-2 0,0-1,-1-3,0 2,0-2,0 0,-24 6,38-14,0 0,0 1,1-2,-1 1,0 0,0-1,0 0,0 0,0-1,0 1,0-1,-8-2,9 1,0 1,1-2,0 2,0-1,0-1,0 1,0-1,0 1,0-1,1 0,0 0,0 0,-2 0,3-1,-1 1,0-1,-1-2,-4-12,1-1,1 0,1 2,-5-38,5-82,4 123,-1-51,14-95,-10 139,1 0,0 1,1 0,2 0,1-1,1 3,0-2,21-30,-22 40,1 1,0-1,1 2,-1 0,0-1,3 3,-2-1,1 0,1 1,-1 1,1 0,1 0,-1 2,0-1,19-2,-1 1,0 2,0 0,1 3,-1 0,48 8,-24 1,0 3,-2 1,1 4,-2 0,89 45,-34-4,149 104,-177-105,-2 2,110 112,-154-136,-1 1,-1 2,-2 1,-1 1,-4 0,0 2,19 53,-35-73,1-1,-3 2,0-1,-1 0,0 30,-4-43,0-1,-1 1,1 0,-2 1,1-1,-2 0,1 0,-1 0,-1-1,1 0,-1 1,-2-1,2 0,-1 0,-9 9,1-6,1-1,-1 1,-1-1,0-1,-1 0,1-1,-1-1,-1-2,0 2,-29 6,22-7,-2-2,0 1,1-2,-1-2,-1 0,-40-4,58 2,0 0,0-1,0 1,0-1,0-1,1 0,-1 0,1 0,0-2,-1 1,2 0,0-1,0 1,-1-1,1 0,0-1,1 0,0 0,0 0,0-1,1 0,0 0,1 0,-1 0,2 0,-1-1,-3-14,0-4,0 0,2-1,2 1,1-1,1 0,1 1,1-1,9-36,-10 61,0-1,-1 0,1 1,0-1,0 1,0 0,1-1,-1 1,1 0,-1 0,1-1,0 2,-1-1,2 0,-1 0,-1 1,2 0,-1-1,0 1,1 0,0 0,0 0,-1-1,1 2,-1-1,0 0,1 1,0-1,0 1,-1 0,1 0,0 0,-1 0,2 1,-2-1,6 2,0 0,1 1,1 0,-2 0,1 0,-1 1,1 1,-1 0,-1-1,10 10,-10-7,-1-1,0 1,-1 1,0-2,0 2,0-1,-1 1,0 1,-1-1,0 1,0-1,-1 1,-1-2,1 2,-1 12,0-4,0 1,-2-2,0 2,-2-1,0 1,-9 31,7-36,-1 0,0 0,-1-1,0 1,-1-1,-1 0,0-2,0 2,-12 9,5-6,-2-1,1-2,-2 0,1 0,-32 13,10-9,0-1,-1-3,-2 0,1-3,-71 8,92-15,0-1,1-1,-1 0,-40-5,56 4,-1-1,1 2,-1-2,1 0,-1 0,1 0,-1-1,2 1,-1-1,0 0,1-1,-2 1,2-1,0 1,0-2,0 1,1 0,0-1,-1 1,2-1,-1 1,-4-7,4-2,0 0,0 0,0 0,2 1,0-2,0 1,2 0,0-1,0 3,1-3,4-13,2 1,0 1,1 0,1 1,22-38,-17 42,0-1,0 1,3 1,-1 0,2 1,1 1,-1 2,3 0,-1 0,1 1,1 1,28-10,5 1,0 2,2 3,0 1,72-9,-47 12,1 4,-1 3,161 11,-223-4,1 2,-1 0,-1 1,1 1,33 13,-47-15,-1 0,0 0,-1 1,1 0,-1 0,2 0,-2 1,-1-2,2 2,-3 1,2-1,-1 0,-1 1,2 0,-2 0,0 0,0 0,-1 0,1 1,0 9,0 2,0 0,-2 1,-1-2,0 2,-1-1,-1 0,-1-1,0 1,-1 0,-2-1,1 0,-3-1,1 2,-18 25,17-29,-1 0,-1-1,-2-1,2 1,-1-1,-2-1,0-1,0 1,-1-2,0 0,-1 0,1-1,-1-1,-1-1,1 0,-28 7,27-9,1-1,-1-1,0 0,-1-2,1 0,0 0,-21-3,31 2,0-1,0 1,1-1,-1 0,0 0,1-1,-1 0,2 0,-1 0,0 0,1-1,-2 0,2 0,0 0,-1 0,2-1,0 1,0-2,-1 2,2 0,-2-2,1 1,-1-6,-4-16,0-1,2 1,2-2,-4-41,6 18,8-81,-2 109,-1 1,3-1,-1 0,16-37,-16 48,1 2,1-2,0 1,1 0,1 0,0 1,0 1,0 0,18-14,-8 11,-1 0,1 3,0-1,1 2,0 0,2 0,-1 3,27-8,1 5,2 2,78-4,-72 11,-1 1,0 3,1 3,-2 1,70 20,-84-17,-1 3,-1 2,1-1,-3 4,0 1,0 1,53 42,-78-53,2 2,-3 1,1 0,0 1,-2-1,-1 1,0 1,0 0,-2 1,1-1,-2 1,-1 0,1 1,-3 0,1-1,-2 1,0 1,-1-1,-1-1,0 1,-1 1,-1-1,-1-2,-1 3,0-2,-2 1,0-2,0 2,-2-2,1 0,-21 28,9-18,-1-1,-1 0,-1-1,-1-3,-35 28,18-22,0 1,-88 39,42-31,-1-4,-2-3,-106 18,86-25,-118 7,174-24,-1-3,2-2,-2-2,-65-12,103 12,2 0,0-1,-1-1,-15-7,27 11,-1-2,1 2,0-1,0 0,0 0,0 0,0-1,0 0,0 1,0-1,1 0,0 0,-1 0,2 0,-1 1,0-2,1 1,-1 0,1-1,-1-4,2 7,0-1,0 1,0 0,0 0,0-1,0 1,1-1,-1 1,1 0,-1-1,0 1,1-1,0 2,-1-2,1 1,0 0,0-1,0 2,-1-2,1 1,1 1,-2-1,2-1,-1 2,0-1,0 0,0 0,1 1,-1 0,0-1,4 0,2-1,-1 0,2 0,-1 1,1 0,9 0,8 2,-2 0,0 2,2 0,-3 1,2 1,38 16,132 63,41 41,-197-101,-2 0,0 3,61 60,-90-79,0 0,0 0,-1 0,1 1,-2 1,0-1,0 1,-2-1,5 11,-7-15,-1-1,1 0,0 0,-1 0,0 0,0 1,0-2,-1 2,0-1,1 0,-1 1,-1-3,2 2,-2 0,0 0,0 0,0-1,0 1,0 0,-1-1,0 0,1 0,-1 0,0 0,-5 3,-3 2,0-1,-1-1,0 1,0-1,-2-1,2 0,-1-1,-1 0,1-1,-22 2,-2-1,-1-2,-62-3,86 0,-1-1,1 1,-1-2,2 0,-1-1,1 0,-1-2,0 1,2-1,0-1,-1 2,1-4,1 1,-1 0,1-1,2-1,-1 0,-1 0,3 0,0-1,-10-15,15 21,1 0,0 0,-1 0,2-1,-3-8,4 14,0-1,-1 0,1 0,0 1,0-2,0 1,0 1,0-1,0 0,0 0,1 0,-1 0,0 0,1 1,-1-1,0 0,1 0,-1 1,0-1,1 0,0 0,-1 1,1-1,-1 0,1 0,0 1,0 0,-1-1,0 1,1-1,0 0,0 1,0 0,0 0,0 0,-1-1,1 1,0 0,0 0,0-1,0 1,0 0,-1 0,2 0,-1 1,2-1,10 2,1 2,0-1,0 1,0 1,-2 0,1 1,16 9,-5-3,55 27,-2 2,-3 4,-1 3,80 68,-138-101,-1 0,1 0,-2 1,1 1,-3 1,0 0,-1-1,14 35,-20-42,0 1,-1 0,1 1,-2 0,0 0,-1-1,0 1,-1 0,0 0,-1 0,-1 0,0-2,0 2,-2 0,1-1,-8 16,6-19,-1 0,1 1,-3-1,2 0,-1 0,0-1,-1 0,-1 0,1-2,0 1,-1-1,-1 0,-17 8,-5 0,-1-3,1 0,-38 5,17-6,1-2,-3-2,2-2,-1-3,0-1,-90-16,123 13,1-1,-1-2,2 1,-1-2,0-1,2 0,-1-2,2 0,-1-1,2 0,-1-1,-19-22,25 23,0 1,1-2,0 0,1 0,1-2,1 2,-1-2,1 0,2 0,0 0,1 0,0 0,1-2,1 1,-1-29,3 39,0 0,0 0,1 1,2-1,-2 0,1 1,-1-1,1 1,1 0,0 0,-1-1,1 1,1 1,-1-1,5-5,-2 5,-1 1,1 0,0 0,0 1,0 0,1 0,-1 0,0 0,0 1,1 0,1 0,-1 1,8-1,7-1,0 3,1 0,0 0,-2 2,2 1,0 1,36 11,-4 2,97 48,-68-22,-1 3,-4 3,-2 5,77 68,-128-101,-2 2,-2 1,0 0,0 2,27 47,-42-61,-1-1,0 2,0-1,-2 0,0 0,-1 1,0 0,-1 0,0 0,-2 0,1 0,-2 1,1-1,-1-1,-1 1,-6 22,3-21,0-1,-1 1,-1-1,-1 0,1 1,-2-3,-1 1,1 0,-15 13,10-11,-1-3,-2 2,1-2,-2 1,1-3,-25 12,1-7,-2 0,1-2,0-2,-1-1,-81 4,111-12,-1-1,2 0,-1 0,-1-1,1-1,-16-2,23 3,1-2,-1 1,-1-1,1 0,1 0,0 0,0-1,0 1,1-1,-2-1,2 1,0-1,-1 1,-4-10,1 3,1-1,1-1,0 0,2 0,-1 0,1 1,1-1,1-1,-3-14,4 2,0 1,2 0,8-47,-6 53,2 0,-1 1,2 1,0 0,3 0,-2 0,2 1,0 0,3 0,-2 0,1 2,16-14,-9 10,1 2,1 2,0-1,1 1,0 1,2 1,0 1,40-13,-25 12,-1 2,3 1,-1 2,0 2,0 1,0 2,46 4,-54-1,-2 3,1 0,-1 2,1 1,-3 1,1 1,0 2,0 1,-2 0,28 18,-42-21,1 0,-1 0,-1 1,0 0,0 2,-2-1,0 1,1 1,6 13,-10-17,-3 1,3-1,-3 1,0 0,0-1,-1 1,0 0,-1 0,0 1,0-2,-1 2,-1-2,0 1,-3 14,-1-7,-2 0,0 0,0-1,-1 1,-1-1,-2-1,0 0,0 0,-1-1,0 0,-17 12,-2 0,-1-1,1-1,-3-2,-44 21,9-11,1-4,-3-2,0-2,-4-6,-146 23,-380-6,566-34,-163-3,162 0,-1-3,1 0,-47-13,74 16,0-2,0 0,-1 1,2-2,0 1,0-2,-2 1,3-1,-1 0,1 0,0-1,-1 1,2-1,0 0,-6-13,6 10,0-1,1 1,1-1,0-1,1 0,0 1,0-1,2 0,-1 1,2-1,1-22,1 20,-1 0,2 0,1 0,0-1,0 3,1-2,2 1,-1-1,1 2,1-1,0 2,1-1,1 1,-1 0,1 0,17-11,-3 4,0 0,1 2,1 1,1 2,-1 0,2 1,41-11,12 3,1 2,0 3,0 3,2 5,99 3,-74 8,1 5,-1 4,157 40,-32 15,-187-50,1 1,73 44,-109-56,-1 0,0 1,-2 1,2-1,-1 1,-2 0,1 1,11 16,-18-23,0 1,1-1,-2 0,1 1,-1-1,1 1,-2 0,2 0,-1 0,-1 0,0 0,0 0,2 0,-2 0,-2 0,2 0,0 0,-1-1,0 2,0-2,-1 0,1 1,-1 0,1-1,-2 1,2-1,-1 0,-1 0,0 1,1-1,-4 3,-3 1,1 0,-1-1,1 0,-2-2,1 1,-1 0,1-1,-1 1,-11 1,-17 4,-47 5,70-13,-122 15,-249-1,124-25,228 5,-1 0,1-3,0 0,1-3,-46-18,65 22,2-1,0 0,-1 0,2-1,0-1,-1 0,2-1,0-1,1 1,-1 0,2-1,0-1,0 0,0 0,2-1,0 2,2-2,-1-1,1 1,1-1,0 1,1 0,-1-2,2 2,1-1,0 0,0 0,3 1,4-26,-3 24,1-2,1 1,0 0,2 1,0 0,1 0,0 0,1 1,18-21,-9 16,0 1,2 1,0 1,0 1,43-22,-13 11,3 4,-1 2,3 2,0 2,76-11,4 6,0 6,1 6,1 6,-2 5,2 7,-2 5,0 6,256 70,-355-80,0 2,0 2,-2 1,63 35,-92-45,0-1,0 2,1-1,-1 0,-1 0,0 1,0 0,-1 0,1 1,-2 0,2-1,-2 2,0-1,0 0,-1 0,3 11,-4-11,-1 0,0 0,0 0,0 1,0-1,-2 0,1-1,-1 1,1 0,-2 0,0-1,1 1,-2 0,0-1,1 1,-1-1,-8 8,-5 2,1-1,-2-1,1 1,-2-4,0 1,-1 0,1-2,-2 0,-25 7,-23 8,-1-4,-2-3,-111 14,54-17,-145-3,220-12,1-2,0-2,0-2,-64-15,99 15,-2 0,1-1,0 0,1-2,-33-21,39 22,1-1,-1 0,2 0,0-1,0-1,1-1,0 1,2-1,-10-15,7 5,0-1,1 0,2-1,0 0,2 1,-3-30,5 3,0 1,8-54,-1 53,2 2,3-1,4 0,24-68,-27 89,1 2,3-1,0 1,1 1,2 0,0 1,2 1,43-40,-53 55,0-1,1 2,2 0,-2 0,1 1,1 0,-1 1,0 2,2-1,-1 0,0 1,1 0,16-1,-14 4,-1 0,2 0,-2 2,1 0,-1 0,0 1,1 1,-1 1,0-1,16 9,-6 0,0 1,-2 1,0-1,-1 4,-2-1,2 1,-3 0,0 2,-1 1,-1 0,-1 0,12 26,-11-14,0 3,-2-1,15 63,-23-72,-2 0,0 1,-2-2,-1 2,-1-1,-5 33,3-49,1-1,-2 1,0 0,0-1,-1 1,0 0,-1-1,-1-1,1 0,-1 1,0-1,-13 12,9-11,0 0,-2-1,1 0,-1-1,-1 1,1-1,0-1,-23 6,10-4,-1-2,0-2,0 0,-1-1,1-2,0 0,-1-1,0-1,-43-8,46 4,-1-2,1-1,0 0,1-2,0 0,1-1,0-1,-32-24,29 15,-1 0,1-2,3-2,-1 1,-31-49,22 21,3-1,2 0,3-2,3 0,1-3,-17-93,27 107,2-1,3 0,-1-1,7-82,-1 123,1 1,-1 0,1-1,2 1,-3-1,2 1,0 0,0 0,0 0,0 1,0-1,1 1,0-1,0 0,0 1,0-1,0 1,0 0,2 1,-1-1,0 1,5-3,3 0,-1 1,0 1,1 0,1 1,-2 0,0 0,23 2,5 0,-1 3,1 1,-1 1,-1 3,49 15,182 78,-161-52,169 102,-212-110,-4 1,0 5,90 92,-130-119,-1 1,-2 2,1-2,-3 3,0 1,17 38,-29-56,0 2,0-2,-1 0,0 2,0 0,-2-1,1 0,0 1,-1-1,-1 1,1-1,-1 0,-1 0,1 0,-2 1,1-1,-1 0,-1 0,0 0,0-2,0 2,0-1,-2 0,1 0,-11 10,1-3,0-3,-2 1,1 0,-2-1,0-1,-1-1,-30 11,-6-2,-88 18,12-13,-178 11,-134-25,420-9,0-1,0-1,0-1,-33-8,52 10,-1 0,1-1,-1 1,1-2,-1 1,1 0,0 0,0-1,0 0,1 0,-1 0,1 0,-1 0,0-1,1 0,0 1,1 0,0-1,-1-1,1 2,1-2,-2 1,2-1,0 1,0-1,-2-8,3 4,0 1,1 1,0-1,0-1,1 1,0 1,0-2,1 1,0 1,1 0,-1 0,3-1,-2 1,1 1,0-1,0 0,0 1,1 0,8-6,1 0,3-1,-2 1,2 1,-1 1,2 0,0 2,21-8,12 0,0 2,1 2,0 3,77-4,-56 10,0 4,125 14,-191-14,161 30,-153-27,2 1,-2 1,0 1,1 0,-1 0,0 2,19 15,-27-18,-2 0,0 2,1-1,-1 0,0 0,-1 2,-1-1,1 0,-1 0,0 1,-1 0,0 0,0-1,-1 2,-1-1,1 1,-1-1,-1 1,-1 14,-1-9,1 0,-1-1,-1 1,0-1,-3 1,2-1,-2-1,0 2,0-3,-2 1,-14 20,12-22,-1-1,0 1,0-1,-2 0,1-1,0 0,-2-1,-20 8,12-6,-2-1,-1 0,1-2,-33 5,47-10,0-1,-1 0,1-1,0 0,-1-1,1 0,0 0,-12-4,20 5,0-1,0 1,0-1,0 0,0 1,0-2,0 1,0 1,0-2,1 1,-1 0,0-1,-1 1,2-1,-1 0,2 1,-2-1,1 1,0-2,-1 2,2-1,-1-1,0 2,0-1,1-1,-1 1,0 1,1-2,0 1,-1 0,1 1,0-2,0 1,1 1,-1-2,1 1,-1 0,1 0,-1 0,1 0,0 0,1-2,1-2,0 1,1-1,1 0,-1 2,0-1,0 0,1 1,0-1,0 2,2-1,-2 0,0 1,1 0,0 0,0 0,1 1,10-3,28-7,2 2,-1 2,1 2,75 0,-37 6,0 3,0 5,0 3,-1 3,-1 5,106 36,-77-15,-2 6,-2 4,192 119,-128-49,-150-101,0-1,-1 2,-2 1,0 0,16 26,-33-44,1 1,0 0,-1 0,-1 0,2 0,-2-1,1 2,-2-1,2 0,-1 1,-1-1,0 1,1-1,-1 1,0-1,-1 6,0-6,-1-1,1 0,-1 1,0-1,1 1,-2-1,1 0,0 0,-1 0,1 0,-2 0,1 0,0-1,0 0,0 0,-1 1,-7 3,-7 2,0-1,-1 1,1-2,-2-2,2 1,-23 2,-122 5,98-10,-1-4,0-2,-107-20,127 14,1-2,0-2,-1-2,3-1,-79-44,100 48,2-2,-1 0,1-1,2-2,-1 1,3-1,-21-29,28 35,-1-3,2 1,1 0,0 1,1-2,-1-1,3 1,0-1,0 1,1 0,2-2,-2-22,4 32,0 0,0 0,0 1,1 0,-1-1,1 0,1 1,0 1,0-1,0 0,0 0,1 0,1 1,-1 0,0-1,1 2,0-1,-1 0,3 1,-1 0,-1 0,1 1,0 0,0 0,11-3,12-4,-1 2,1 0,2 2,48-4,36 1,0 4,-1 5,1 4,0 5,-1 5,-1 6,0 3,-2 5,147 58,-254-84,180 78,-166-69,2-1,-1 2,-1 2,-1 0,1 0,23 27,-36-36,-1 1,0 0,1 0,-2 1,1 0,-1-1,0 0,0 1,0 0,-2 0,1 0,-1 1,0-1,0 0,-1 0,0 13,-2-11,0 1,0 0,-1-1,-1 1,1-2,-3 1,2 0,-1 0,0-1,-1 0,0 0,-8 8,-13 9,-1 2,-2-4,-1 1,-1-3,0 0,-1-3,-2-1,0 0,-55 16,1-6,0-3,-173 20,100-26,-316-5,445-14,0 0,0-2,0-2,1-1,-48-16,71 19,2-1,0 0,0 0,0 0,0-1,1 0,0 1,0-1,0-1,1 0,-1 0,1-1,1 0,0 1,0-1,1 0,-1 0,1 0,-3-12,0-2,3 0,0 1,0-2,2 0,3-41,0 38,1-2,2 1,1 1,1-1,0 1,2 1,17-31,-18 39,1 1,1 0,1 0,-1 2,3-1,-1 1,0 1,3 0,-2 0,3 3,-2-2,22-10,-3 7,-1 1,1 2,1 1,1 1,61-8,-30 10,1 3,79 5,-78 3,-1 5,0 1,0 4,-2 1,-1 4,0 3,-1 2,-1 2,80 48,-119-59,0 0,-1 1,-1 0,0 2,-2 2,0-2,-1 3,18 26,-28-36,-2 0,-1 0,0 1,0-1,-2 1,1-1,-1 1,3 21,-5-23,-1-2,0 1,-1 1,0-1,-1 0,-1 1,1-1,0 0,-1-1,-1 0,0 1,-9 14,5-12,-1 0,1-1,-2 1,-1-1,1-1,-1 0,-1 0,1 0,-1-2,-1 0,1-1,-22 9,-14 3,-86 19,-46 0,-251 22,-190-25,393-28,-328-30,535 22,-90-14,98 13,0 0,1-1,-2 0,2-1,-20-10,28 13,-1-1,2 0,-1 0,-1 0,1-1,1 0,0 0,-1 0,2 0,-1 0,0-1,0 1,1-1,0 1,0-1,1 0,-2 0,3 1,-2 0,1-2,1 1,0 0,0 0,0 0,0 0,1 0,0 0,0 0,0 0,2 0,-2 0,1 1,0 0,0-1,1 1,-1-1,1 2,0-2,0 1,1 1,0-1,1 0,-2 1,1 0,7-4,2-1,2 1,-1 2,1-1,-1 0,29-6,89-8,-20 10,2 5,-1 4,157 19,-92 7,243 63,-154-12,-210-57,-1 4,79 44,-121-60,-1 1,-2 0,2 0,20 21,-31-27,0 0,0 0,0 1,-1-1,2 0,-2 1,1-1,-1 1,0 0,0 0,0 0,0 0,0 0,-1 0,0-1,1 1,-1 0,0 0,0 0,0 0,0 0,-1 0,1 0,-1 0,0 0,0-1,0 1,-3 5,1-3,-1-1,1 1,0-1,-2 0,0 0,1-1,-1 1,1-1,-1 0,0 0,-6 2,-10 5,-36 10,-3-4,-2-4,-1-2,-74 4,-33-2,-206-10,279-8,1-4,1-3,-154-43,227 50,2-1,-1-1,0-1,2 1,-1-4,2 1,-1-1,-17-15,29 21,-1-1,2-1,-2 0,1 0,2 0,-1-1,1 0,0 0,1 0,-2 0,3-1,0 0,0 0,1 0,0 0,1 0,-1 0,2-12,0 16,1 1,-1-1,2 0,-2 0,2 2,-1-1,2 0,-2-1,1 1,1 0,0 0,1 0,3-5,-1 4,-1 0,1 0,1 1,1 0,-1 0,-1 0,2 1,9-4,7-2,1 1,0 1,1 2,0 0,28-1,21 0,0 4,0 2,1 3,-2 4,92 17,-26 6,249 86,-64 13,-239-87,130 82,-204-116,-3 0,1 1,1 0,12 14,-21-20,-1-1,0 1,0-1,1 1,0-1,-2 1,2 0,-1-1,-1 2,1-2,0 1,-1 0,1 0,-1 0,0 0,0-1,0 2,0-1,0-1,0 2,0-2,0 1,0 0,-1 0,0 0,1 0,-1-1,1 2,-2-2,1 1,1 0,-3-2,2 2,0-1,-1 1,2-1,-4 2,-2 2,1-1,-1-1,0 1,-1-1,1 0,0 0,-1-1,-11 4,-68 8,15-7,-1-3,0-2,-134-17,142 6,2-2,-1-3,1-3,-97-39,139 47,2 0,-1 0,1-2,1 0,-32-28,45 36,-2-1,2-1,0 0,0 1,0-2,1 1,0 0,0 0,0-1,0 0,0 1,1-1,1 1,-1-1,1 0,0-1,0 1,0 0,1 0,0 0,1 0,0 0,1-7,0 9,0-2,-1 2,2-1,1 0,-2 1,1-1,0 1,1-1,-1 1,0 1,1-1,1 0,4-3,2-1,0 2,2 0,0-1,17-5,16-4,0 3,3 2,-1 1,62-4,204-1,-288 15,20-2,204 1,-193 4,-2 2,77 16,-123-20,0 2,1 0,0 0,-1 0,-1 1,2 0,-1 1,11 8,-17-10,0 0,0 0,0 0,0 0,-1 0,1 0,0 1,-2 0,1 0,0-1,-1 1,1 0,-1-1,2 1,-2 0,-1 0,1 0,-1 1,0-2,0 2,0 4,-1-3,1-1,-3 0,2 1,0 0,-1-2,0 1,0 0,0 0,-1 0,0 0,0-1,0 1,-1-1,-4 6,-2-3,2 0,-1-1,-1 0,0 0,1 0,-1-2,-17 8,-16 3,-73 13,-137 14,-90-9,-88-8,-759-23,879-21,-551-102,595 54,225 55,-69-32,99 38,0 0,-1-1,2-1,0 0,0-1,0 0,2 0,-16-17,19 16,0 1,1-1,1 0,-2 1,2-2,1 1,-1-1,2 0,-1 0,2 1,-1-1,2 0,0-1,0 1,1 0,3-14,1-3,2 0,1 2,1-1,2 2,15-31,-14 33,2 1,0 0,1 2,34-37,-38 47,0-1,2 1,-1 0,2 1,0 0,-1 2,2 0,-1 0,20-6,-2 5,-1 1,2 1,-1 1,56 1,113 0,-1 9,1 9,283 53,-473-65,26 4,0 3,0 0,-1 3,49 20,-79-29,-2-1,1 1,-1 0,1 1,-2-1,1 0,6 7,-8-8,-1-1,1 1,-2 0,2-1,-1 1,-1 1,1-1,0 0,0 0,-1 1,0-1,1 0,-1 5,-1-3,1 0,-1 0,-1 0,1 0,-1 0,0 0,1-1,-2 1,1 0,-1-1,0 0,1 0,-1 0,0 0,0 0,-1-1,1 1,-8 3,-11 7,0 0,1-1,-3-2,0-1,1 0,-36 7,-153 20,-73-9,230-25,-1-3,-1-1,-57-11,112 13,-1 0,0 0,1-1,0 0,0 0,-1 1,1-1,0-1,-6-1,14-1,12 0,37-2,85 2,-91 4,219 4,1 10,-2 13,292 65,-534-86,-5-3,1 1,1 1,-2 1,0 1,25 12,-44-18,0-1,0 1,0-1,-1 1,2-1,-1 0,-1 1,1 0,0-1,0 1,-1-1,1 1,-1 0,1 0,0-1,-1 1,0 0,1 0,0 0,-1 0,0 0,2-1,-2 2,0-1,0-1,0 2,0-1,0-1,0 1,0 2,0-1,-3-1,2 1,-1-1,1 1,0-1,-1 1,1-2,-1 2,0-2,1 2,-2-1,2-1,-1 1,-3 1,-24 8,0-2,-1-1,1-1,0-1,-36 0,50-4,-714 27,578-30,-2-6,2-7,-169-38,170 11,130 35,2-1,-1-1,1 1,-35-25,47 28,0 1,0-2,1 1,0 0,-1-1,2 1,-1-1,-4-9,8 13,-1-1,2 0,-1 0,0 0,0 0,1 0,-1 0,1 0,0 0,0 0,0 0,0 0,1 0,-1 0,0 1,1-1,0 0,0 0,0 1,1-1,-2 0,6-4,-1 0,1 0,1 0,-1 1,1 0,-1 0,2 1,0 1,0-1,-1 1,2 0,13-5,15-4,60-11,13 4,149-11,122 14,208 25,-454 2,-2 6,176 44,-282-54,1 1,-2 2,0 0,40 21,-63-28,0-1,0 1,0 0,0 0,0 0,-1 1,0 0,0-1,1 1,-2-1,1 1,0 0,2 5,-4-6,1 0,0 0,-1 0,1 0,-1 0,0 0,0 1,0-1,0 1,-1-1,1 0,-1 1,0-1,1 0,-3 3,0 1,0 0,0-2,0 1,-2 0,1 0,-1 0,0-3,1 3,-1-1,0-1,0 0,0 1,-10 3,-8 2,-1 0,-1-2,1 0,-2-2,0 0,-47 1,-154 0,18-12,-309-49,354 27,1-8,-216-75,330 93,1 0,0-3,-81-49,122 65,-2-1,3 1,-1-1,0-1,1 1,0-1,0 0,1-1,0 1,1 0,-1-1,1 1,0-2,-2-9,4 12,1-1,0 0,0 1,1-1,0 0,0 0,1 0,0 0,0 0,1 1,-1-1,1 0,1 0,0 2,0-1,0 0,1-1,4-5,-4 8,-1 0,0 1,1 0,1 0,-1 0,-1 0,2 0,-1 1,1 0,-1 0,1 0,0 1,0-1,-1 2,2-1,-2 0,7 0,13-1,0 1,30 3,-40-1,24 1,0 1,-1 2,0 2,0 2,0 1,-2 2,48 21,-75-29,2 0,-2 1,-1 0,1 1,0-1,-2 1,1 1,0 0,7 8,-12-13,0 2,0 0,1 0,-2-1,1 1,-1 1,1-2,-2 2,1-1,0 0,0 1,-1-2,0 2,0-1,0 1,-1-1,0-1,0 1,1 0,-1 1,-2 2,-2 3,0 0,0-1,-1 0,0 0,0-2,-1 1,-1 1,1-2,-2 1,2-2,-2 1,0-1,0 0,-12 5,-7 3,-1-2,0-1,-55 14,19-12,0-1,0-4,-1-1,0-4,1-2,-127-16,183 14,0-1,0 1,-1-2,2 1,-1-1,1-1,-1 0,-15-8,20 8,-1 1,1-1,1 0,0 1,0-1,0-1,0 1,0-1,0 1,1-1,0 1,0-1,1 0,-2 1,2-1,-1-10,0-1,1-1,1 1,0 0,0-2,3 2,-1-1,2 1,0 0,1 0,0 0,1 1,1 0,16-27,-12 26,2 0,0 0,-1 0,4 2,-2 0,2 0,0 1,1 0,0 2,1 1,29-14,-4 6,0 3,75-17,104-7,-24 15,274-1,-344 27,1 5,-1 7,147 30,-229-34,-1 1,0 3,-2 0,46 23,-83-34,0 0,0 0,0 1,1 0,-2 0,0 1,1-1,-2 1,1 0,0 0,0 0,-2 1,1 0,0 0,-1 0,0 0,0 1,-1-1,0 1,0-1,-1 0,0 1,1 1,-2-2,0 1,0 0,0 0,-1 0,0 0,0-1,0 0,-4 12,0-7,1 0,-1 0,-1 0,-1-1,1 1,-1-1,0 0,-1 0,-1-1,1 0,-1-2,-1 1,-1 0,-9 7,-9 1,0 0,-1-3,-1 0,-42 12,-23 1,-3-3,-1-4,-1-5,-181 3,114-19,-2-6,-178-33,-2-28,267 46,2-2,-84-39,144 55,0-2,0 0,2-2,-1 0,2 0,-26-24,38 31,0 0,0-1,1 0,0 1,-1-2,2 1,-1-2,1 1,1 0,0 0,0-1,1 2,1-2,-1 0,1 1,0-1,0 0,3-15,-2 17,3-2,-2 2,1-1,1 0,0 1,0-1,1 1,0 0,0 1,2-1,-2 1,2 0,-1 0,1 0,0 0,0 1,1 0,9-6,5 0,-1 0,2 1,1 1,-1 0,37-7,8 2,87-9,160 1,89 26,78 40,564 149,-24 97,-653-160,-100-20,-251-102,34 14,0 1,-3 3,56 38,-100-61,0 0,0-1,0 2,-1-1,1 0,-1 1,0-1,-1 1,1 0,0 0,-1 0,0 0,0-1,0 2,-1-1,0 1,2-1,-1 10,-3-10,0 0,1 0,-1 0,-1 0,1 1,-1-2,1 1,-2 0,2-1,-1 0,-1 1,0-1,1 0,-1 1,0-1,0 0,0-1,0 1,-8 4,-4 3,-2-1,1-1,-1-1,-1 0,1-1,0-1,-2 0,-21 2,-154 11,165-16,-235 4,199-9,0-1,-68-16,116 17,-1-1,1-1,0-1,1 0,-1 0,-23-16,36 19,-1 0,1-1,0 1,0 0,1-2,-2 1,1 0,1-1,0 1,-4-9,5 10,1-1,0 1,0-1,0 0,1 0,-1 0,1 0,0 1,0-1,1 0,-1 0,0 0,1 0,0 0,0 1,0 0,3-4,-3 3,2 0,-1 0,0 0,1 1,-1 0,1 0,1-1,0 1,-1 0,1 1,-1-1,1 0,-1 1,2 0,4-2,8-3,-1 1,34-5,40-4,170-6,-123 18,0 7,0 5,246 46,-229-19,1 5,289 121,-395-141,-2 0,-1 4,71 50,-109-70,-1 1,0 1,-1-2,1 2,0 0,-1 1,-1-1,1 1,3 10,-7-14,-1 1,1-2,0 2,-1-1,0 1,-1 0,1-1,-1 2,0-2,-1 1,1 0,-1-1,0 1,-1-1,0 2,1-2,-1 0,-3 8,0-3,0-1,-1 1,0-1,-2 0,1 0,0-1,-18 13,5-5,-1-1,-33 15,-18 2,0-2,-3-5,-98 23,-68 3,-2-11,-335 15,521-50,0-3,-109-9,159 6,-2 1,2-1,-1 0,1 0,-10-4,16 6,1 0,-1-1,1 1,0 0,0 0,0 0,-1 0,1-1,-1 1,1 0,0 0,-1-1,1 1,0 0,0 0,0 0,0 0,-1 0,1-1,0 1,0-1,0 1,-1 0,1-1,0 1,0 0,0 0,0-1,0 1,0 0,-1-1,1 1,0-1,0 1,0 0,1 0,-1-1,0 1,0 0,0-1,0 1,0-1,1 1,-1 0,0 0,0 0,0-1,1 1,-1 0,0-1,0 1,0 0,0-1,1 1,-1 0,0 0,1 0,-1 0,1 0,-1 0,0 0,0-1,0 1,2 0,6-3,0 0,0 0,0 1,2 0,-2 1,0-1,15 1,71 3,-89-2,62 6,0 4,0 2,-1 3,120 42,243 128,619 397,-1008-558,0 3,-3 2,52 48,-87-75,1 0,-1 1,1-3,-1 2,0 0,1-1,-1 1,1-1,0 1,0-1,0 0,0 0,0 0,7 0,-3 0,1-1,0-1,1 0,10-2,4 0,268-24,397 10,-466 23,224 35,-418-38,0 1,-1 1,0 2,0 1,51 22,-75-30,-1 2,1-1,-1 0,0 0,0 1,2-1,-3 2,1-2,1 1,-2 0,1 0,-1 0,1 1,1 2,-3-4,0 0,0 0,0 0,0 1,0-1,0 0,0 1,0-2,0 2,0-1,0 0,0 1,0-2,-1 2,1-1,-1 0,0 0,1 0,0 0,-1 0,-1 2,-4 3,-1-1,1 0,-1-1,0 0,0 1,1-1,-3-1,-6 3,-32 12,-3-2,1-3,-1-1,-70 6,-177 17,-96-10,-1155 10,1480-35,-175-7,241 7,0 0,-1 0,1 0,-1 0,1-1,0 1,-1-1,1 1,0-1,0 0,-1 0,1 0,1 0,-5-2,8 2,-1 0,2-1,-1 2,-1-1,1-1,-1 2,2-1,-2 0,1 1,0-1,0 1,0 0,0 0,-1-1,2 1,0 0,96-11,148 2,-166 7,820 7,-7 72,-881-74,4-2,-2 1,1 1,0 0,0 2,0 0,25 12,-39-17,-1 1,1 0,-2 0,2-1,-1 2,0-1,1-1,-2 2,1-1,1 0,-2 0,1 0,0 0,0 0,-1 0,1 1,1 1,-2-2,-1 1,1-1,0 0,-1 0,0 1,1-1,0 0,-1 0,0 0,0 0,1 1,-1-2,0 1,0 0,1 0,-1 0,-1 0,2 0,-2-1,1 1,1 0,-2-1,-1 1,-17 9,0 0,0-2,-1 0,-1-3,0 1,-32 5,-152 16,-220 0,276-25,108-6,35 2,7-1,9 0,-1 1,1 0,0-1,0 2,8-1,370-27,14 20,-292 8,567-4,-659 6,-23-1,-31 1,-550 0,746-2,457 9,8 29,-26 43,-586-77,6-1,0 1,-1 2,2 0,-3 1,2 0,24 14,-41-19,-1-1,1 0,0 1,0-1,-1 1,1-1,0 0,0 0,-1 1,0 0,1 0,0-1,0 0,-1 1,0 0,0 0,1-1,-1 1,1-1,-1 1,1 0,-1-1,0 1,0 0,0 0,0 0,0 0,0 0,0-1,0 1,0 0,0 0,0-1,0 1,0 0,0 0,0-1,-1 1,1-1,-1 1,0 0,-1 1,-1 1,1-1,-1-1,0 2,0-2,0 1,-1-1,1 1,-5 0,-23 7,0-2,0 0,-2-2,-45 1,11 0,-718 44,-7-30,674-18,-24 3,86-2,64-1,32 0,116 1,97-2,226 0,908 22,-1265-14,-101-6,-33 0,-49 1,-970 2,651-7,173 0,-662 8,679 1,151-2,40-6,-1 0,0 0,0 0,0 0,0 0,0 0,0 0,0 0,0 0,0 0,0 0,0 1,0-1,1 0,-1 0,0 0,0 0,0 1,-1-1,1 0,0 0,0 0,0 0,0 1,0-1,0 0,0 0,0 0,0 0,0 0,0 0,0 0,0 0,-1 0,1 0,0 0,0 0,0 0,0 1,106 7,118-3,635 23,1 61,-731-62,-120-25,-2 1,1 0,-1 0,14 8,-20-11,-1 1,1-1,0 0,-1 1,1-1,-1 1,0 0,1-1,0 0,-1 1,1 0,-1 0,0-1,0 1,1-1,-1 1,0 0,1-1,-1 1,0 0,0 0,0 1,0-1,-1-1,0 2,1-1,0-1,-1 2,0-1,0-1,1 0,-1 2,0-2,0 1,1 0,-2 0,1-1,1 0,-2 1,1 0,1-1,-3 1,-11 4,1-1,0 0,-1-1,-21 2,-136 11,-83-3,-89-3,-96-4,-91-2,-68-3,-947 17,1220-1,121 0,127-5,71-9,9 1,39 2,107 1,1088-2,-979-7,-182 3,-63 0,-19 2,-32 7,-1-2,-66 5,77-10,-470 31,3-19,417-13,47-1,31-1,5 0,55 0,-48 0,89 0,866 23,-922-21,0 2,-2 3,1 1,43 15,-82-22,0 2,0-2,0 1,-1 1,1 0,-2 0,3 0,-2 0,-1 0,1 0,4 6,-7-8,0 0,-1-1,1 1,-1 0,0 0,0-1,0 1,1 0,-1 0,0 0,0 0,0 0,0-1,0 1,0 1,0-2,0 1,0 0,0 0,-1-1,1 1,0 0,0 0,0 0,-2 1,1-1,-1 1,0 0,0 0,0 0,0-1,0 1,0-2,0 2,-1-1,1 0,-2 0,-2 1,-25 6,1-3,-1 0,-64-1,73-2,-568 1,793-5,342 30,-525-26,465 61,-461-59,54 11,-73-14,0 1,0-1,1 2,0-1,-2 0,2 0,-2 1,1 0,6 5,-11-8,2 0,-2 1,0 0,1 0,-1-1,1 0,-1 1,1 0,-1 0,0-1,0 1,0 0,0 0,1-1,-1 1,0 0,0 0,0-1,0 1,0 0,0 0,-1-1,1 1,0 0,0 0,0-1,0 1,-1 0,1-1,-1 1,1-1,-1 1,1 0,0-1,-2 1,2-1,-1 1,0-1,1 1,0-1,-1 1,0-1,0 0,0 1,-7 4,0-2,1 1,-3 0,1-1,1-1,-16 3,-69 9,-183 8,271-22,-1358 15,1284-16,76 0,19 1,119-2,4 0,240 7,-353-1,-26-4,0 0,-1 0,1 1,0-1,0 0,0 0,0 0,0 0,0 0,0 0,0 0,0 0,0 0,0 0,0 1,0-1,0 0,0 0,0 0,0 0,0 0,0 0,0 0,0 0,0 0,0 0,0 0,0 0,0 0,0 0,0 0,0 0,0 1,0-1,0 0,0 0,0 0,0 0,0 0,0 0,0 0,0 1,0-1,0 0,0 0,0 0,0 0,0 0,0 0,0 0,0 0,0 0,0 0,0 1,1-1,-1 0,-48 5,-650-3,610-7,66 2,22 3,0 0,0 0,0 0,0 0,0-1,0 1,0 0,1 0,-1 0,0 0,0 0,0 0,0 0,0 0,0 0,0-1,0 1,0 0,0 0,0 0,0 0,0 0,0 0,0 0,0 0,0 0,0 0,0 0,0 0,0 0,0 0,0 0,0 0,0 0,0 0,0-1,0 1,-1 0,1 0,0 0,0 0,0 0,0 0,0 0,0 0,0 0,0 0,0 0,0 0,0 0,0-1,0 1,0 0,0 0,0 0,0 0,0 0,-1 0,38-7,566-30,-592 36,302-1,-213 5,108 19,-139-9,-65-11,0-1,2 1,-2-1,0 1,0 1,0-1,0 0,0 0,-1 1,2 0,1 4,-5-6,0 0,0-1,-1 1,1 1,-1-2,1 1,0 0,-1-1,0 1,0 1,1-2,-1 2,0-1,1 0,-1 0,0 0,0 0,0 1,0-2,0 2,-1-1,1 0,0 0,-1 2,0-1,-1 0,2 0,-2 0,1 0,-1 0,1-1,-2 2,2-2,-2 1,1-1,-2 2,-13 6,0 0,0-1,0-3,-1 2,-36 7,-100 12,108-20,12-2,4 0,-45 10,75-14,0 0,0 0,0 0,0 0,0 0,1 1,-1-1,0 0,0 0,0 0,0 0,0 0,0 0,0 0,0 0,0 0,0 1,0-1,0 0,0 0,-1 0,1 0,0 0,0 0,0 0,0 0,0 0,0 0,0 0,0 0,0 0,0 0,0 0,0 0,0 0,0 0,-1 0,1 0,0 0,0 0,0 0,0 0,0 0,0 0,0 0,0 0,-1 0,1 0,0 0,0 0,0 0,0 0,0 0,15 2,482-7,-228-1,-41 3,-195 3,-63 0,-1003 0,1200 0,85 0,761 9,-1001-8,46 0,1 3,86 16,-139-19,-1 0,2 1,-2 0,0 0,1 0,0 1,6 4,-11-7,-1 0,0 1,1-1,-1 1,1-1,-1 0,1 0,-1 1,0-1,0 1,1-1,-1 1,1-1,-1 0,0 1,1 0,-1-1,0 1,0-1,0 0,0 1,0 0,0 0,0-1,0 0,0 1,0 0,0-1,0 1,0-1,0 0,0 1,0-1,0 1,-1-1,1 0,0 1,-1-1,1 1,-1-1,1 1,0-1,0 0,-1 1,1-1,-1 0,1 1,-1-1,1 1,-1-1,-30 13,-38 4,0-4,-94 7,88-13,-70 6,-46 7,162-13,27-5,8 1,14 0,321 0,20 1,-355-4,44 7,-49-7,1 1,1-1,-1 0,0 0,0 1,1 1,-2-2,1 1,1 1,-2-1,2 0,-1 0,-1 1,1-1,2 4,-4-4,0 0,1 0,-1 0,0 0,0 0,0 0,0-1,0 2,0-1,0-1,0 1,0 1,-1-2,1 1,0 0,0 0,-1 0,1 0,-1 0,1-1,-1 1,1 0,-1 0,0-1,0 1,1 0,0-1,-1 1,0-1,0 1,-1-1,1 1,0-1,-1 1,-37 17,-16 0,-3-1,-113 16,-124-3,-196-4,467-25,0 0,64-1,194-2,1118 2,-1309 1,31 1,79 10,-146-11,-1 0,2 0,-2 2,1-2,0 1,6 3,-12-5,-1 0,1 0,-1 1,1-1,-1 0,0 0,0 1,0-1,1 0,-1 0,1 1,-1-1,0 0,1 0,-1 0,0 1,0-1,0 0,0 1,1-1,-1 1,0-1,0 0,0 0,1 1,-1-1,0 1,0-1,0 1,0-1,0 0,0 0,0 1,0-1,0 1,0-1,0 1,-1-1,1 0,0 0,0 1,0-1,-1 1,1-1,0 1,0-1,0 0,0 0,-1 0,1 1,0-1,-1 0,1 1,-1-1,1 0,0 1,-6 2,0-1,2 0,-2 0,0 1,1-2,0 1,-12 1,-52 3,42-4,-742 11,218-40,481 19,65 4,19 2,265-5,-176 7,17 0,250 2,-345-1,42 6,-65-7,-1 1,1-1,-1 1,2-1,-2 0,1 1,-1 0,1 0,-1-1,1 1,-2 0,2 0,1 1,-3-1,0-1,0 0,0 0,0 1,0-1,0 0,0 1,0-1,0 1,0-1,0 0,0 0,0 1,0-1,0 1,-1-1,1 0,0 1,0-1,0 0,-1 0,1 0,0 1,0-1,0 0,0 1,-1-1,1 0,0 1,-1-1,1 0,-1 0,1 0,0 0,0 0,-8 4,1-1,0 0,-15 4,-75 14,-116 16,-106-6,130-13,122-12,-125 19,178-20,26-1,48 0,83-1,-72-3,280 0,245 4,-593-4,59 1,-1 3,64 12,-122-16,0 1,0 0,0-1,1 1,-1 1,0-2,0 2,0-1,0 2,3 0,-6-3,0 1,0-1,0 1,1-1,-1 1,0-1,0 0,0 0,1 1,-1-1,0 1,0 0,0-1,0 0,0 0,0 1,0-1,0 1,0 0,0-1,0 0,0 0,-1 1,1-1,0 1,0-1,-1 1,1-1,0 0,0 0,0 1,0-1,-1 1,1-1,0 0,-1 1,1-1,-1 0,1 0,-1 0,-6 5,0-1,0-1,-1-1,1 1,-1-1,-14 3,-325 53,138-25,89-13,-105 19,204-33,21-6,0 0,0 0,0 0,0 0,0 0,0 0,0 0,0 0,1 0,-1 0,0 0,0 1,0-1,0 0,0 0,0 0,0 0,0 0,0 0,0 0,0 0,0 1,0-1,0 0,0 0,0 0,0 0,0 0,0 0,0 0,0 1,0-1,0 0,0 0,0 0,0 0,0 0,0 0,0 0,0 0,0 0,0 0,0 0,0 0,0 0,0 0,0 0,-1 0,1 0,0 0,0 0,0 0,0 0,0 0,0 1,0-1,0 0,-1 0,1 0,0 0,0 0,0 0,0 0,37 3,263-2,96 5,-321 2,-75-8,2 0,-1 0,0 0,0 0,0 0,0 1,1-1,-2 0,2 1,-1-1,-1 0,2 0,-1 1,-1 0,1 0,1-1,-2 0,1 1,0 0,2 1,-4-1,-2 0,2 0,-1 0,1 0,0-1,-1 0,1 1,-1 0,0-1,1 1,-1-1,-1 0,-143 19,112-15,6-1,47-3,69-7,0-4,-2-4,90-27,252-95,-199 59,-161 58,1 2,1 3,1 3,0 3,94 0,-51 9,0 5,-1 5,2 5,206 53,-306-63,220 64,-167-45,88 42,-151-64,1 1,-1 0,2 0,-2 1,0-1,0 1,0 0,8 9,-12-12,-1-1,0 0,0 1,0 0,1 0,-1-1,0 1,0 0,1 0,-1-1,0 0,0 1,0 0,0 0,0-1,0 1,0 0,-1 0,1-1,0 1,0 0,-1 0,1-1,0 0,0 1,-1 0,1 0,-2-1,1 1,-1 1,-1 1,1-2,-1 1,0 0,0-1,0 1,0-1,0 1,0-1,-6 1,-42 8,0-2,-87 3,131-10,1-1,-153 10,-225-12,374 1,5 1,-2 0,2-1,0 1,0 0,-1-2,2 1,-1 0,-2-1,3 0,-1 1,0-2,-5-3,10 6,0 0,0 0,0-1,0 1,0 0,-1-1,1 1,0-1,0 1,0 0,0 0,0 0,1-1,-1 1,0-1,0 1,0 0,0-1,0 1,0 0,0 0,0 0,0-1,0 1,1 0,-1-1,0 1,0 0,1 0,-1 0,0 0,1 0,-1 0,0 0,0 0,0 0,1 0,-1 0,0 0,1 0,-1 0,1-1,-1 1,0 0,0 0,18-7,0 1,0 1,1 0,23-3,84-5,-99 10,228-11,-229 13,-59 3,-411 28,-348 18,487-36,413-9,-74-4,588 8,-1 46,-525-35,-72-11,-16 0,-10-6,-1 1,1-1,1 1,-1-1,-1 0,2 1,-1-2,-1 1,1 0,1 0,-2-1,1 1,-4 0,-236 54,140-35,-151 50,222-54,31-16,0 0,0 1,0-1,0 0,0 0,0 1,0-1,0 0,0 0,0 0,-1 0,1 1,0-1,0 0,0 1,0-1,0 0,0 1,0-1,0 0,0 0,0 0,0 0,1 0,-1 1,0-1,0 0,0 1,0-1,0 0,0 1,0-1,0 0,0 0,0 0,1 0,-1 0,0 0,0 0,1 1,-1-1,0 0,1 0,-1 0,0 0,0 0,0 0,0 1,0-1,1 0,-1 0,0 0,1 0,-1 0,0 0,1 0,-1 0,0 0,0-1,15 3,-2-1,0 0,2-1,16-2,-1-1,116-3,219-6,-466 12,-116-5,217 5,-5 0,0 0,-1-1,2 1,-1-1,0 0,0 1,1-2,-1 1,1-2,-2 2,3-1,-2-1,-2-3,6 6,0 0,1-1,-1 1,1-1,0 0,0 1,0 0,0-1,-1 0,1 0,0 1,0 0,0-1,-1 0,1 0,0 1,0-1,0 1,1-1,-1 0,0 1,0-1,0 0,1 1,-1-1,0 1,0-2,17-15,28-5,-8 7,0 3,0 2,49-9,121-6,-63 14,147 10,-285 1,-9 0,-17 0,-37-3,46 1,-1 1,1-2,0 1,0-2,-1 0,2 0,-1-1,-13-8,21 11,0 2,1-3,-1 1,1 0,-2-1,1 1,1-1,0 0,0 0,0 0,0 0,0 0,1 0,-1 0,1-1,0 1,0-1,0 1,1-1,-1 1,0 0,1-1,0 0,0 1,1 0,-1 0,1-1,0 1,-1-1,3-4,0 2,0 0,0 1,1-1,0 0,1 1,-2 1,2-2,-1 3,2-2,-2 2,1-2,2 1,8-4,8-4,0 1,27-9,-17 11,-26 7,0 0,1 0,-2-1,12-5,-22 7,-15 2,-456 83,-350 32,787-112,34-5,8-2,65-17,114-20,905-152,-671 125,-341 52,-66 11,-18 1,-27 0,-48 3,12 0,-141-4,-814-85,1004 86,-83-13,95 14,1 0,1-1,-2-1,1 1,1-2,1 2,-2-3,-7-4,14 9,1 0,0 1,0-1,0 0,0 0,0 0,0 0,1 0,-1 0,0 0,0 0,1-1,-1 1,0 0,0 0,1 0,0-1,0 1,-1 0,1-1,0 1,0-1,0 2,0-2,0 1,0-1,0 2,0-1,1-1,-1 1,0 0,0 0,1-1,1 0,1-3,0 1,0 0,1 0,0 1,0 0,0 0,8-6,36-16,1 0,1 3,80-24,-93 33,205-58,-154 47,-78 20,-11 3,-19 1,-266 19,-117 5,144-24,190-7,49-2,20 9,0 0,-1 0,1 0,0-1,0 1,0-1,0 1,-1 0,1-1,0 1,0 0,0 0,-1-1,1 1,0-1,0 1,0-1,0 1,0 0,0 0,0-1,0 1,0-1,0 1,0-1,0 1,1-1,0-1,2 0,-2 1,1-2,0 2,0-1,0 1,0-1,0 1,0-1,0 2,0-2,1 1,3-1,25-7,53-11,129-16,86 3,722-26,4 48,-814 14,-328 1,-119-3,-488 6,692-5,13-2,-2 1,1-2,1 1,-23-6,29-1,16-1,21-7,2 3,0 2,1 1,0 1,30-6,119-13,-153 24,10-2,11-1,1 1,-2 2,47 2,-71 6,-19-5,1 0,-1 0,0 1,0-1,0 0,1 0,-1 0,0 0,0 0,0 0,0 1,0-1,0 0,0 0,0 1,0-1,0 0,0 0,0 1,0-1,0 0,0 0,0 0,0 0,0 0,0 1,0-1,0 0,0 0,0 0,0 0,0 0,0 1,0-1,0 0,0 0,0 0,0 0,-1 0,-2 3,0 0,0-1,0 0,0 0,-2 0,2 0,-7 2,-38 12,-2-1,1-3,-58 6,-401 40,-3-37,119-27,366 4,-45-9,69 11,0-1,-1 1,1-1,0 1,0 0,0-1,0 0,0 1,0-2,1 1,-2 0,2 0,-1 0,1-1,-4-2,5 3,0 1,0-1,0 1,0-1,0 1,0 0,0-1,0 1,0-1,0 1,0-1,0 1,0 0,0-1,1 1,-1-1,0 1,0-1,1 1,-1 0,0 0,1 0,-1-1,0 1,1-1,18-10,18-1,0 1,1 3,0 2,75-5,-62 7,-13 0,69-7,109 2,-203 12,-14 0,-26 5,-24 2,-100 8,115-16,-197 15,-1081 11,1053-37,77-8,171 16,1-2,-2 1,2-1,-1-1,-22-8,34 11,1 1,-1-1,0 1,1 0,-1-1,0 1,0-1,1 0,0 1,-1-1,0 1,1-1,-1 0,1 1,0-1,-1 0,1 0,0 1,-1-1,1 0,0 0,-1 0,1-1,1 1,-1 0,1 0,-1 0,1 0,-1 0,1 0,-1-1,1 2,0-1,-1 0,1 0,1 0,-2 0,1 0,0 1,0 0,3-3,11-4,0 0,1 1,0 1,1 0,19-2,185-28,852-44,-691 58,-254 13,153-7,-260 15,-18 2,-31 5,-146 16,90-12,-159 17,-451 10,2-35,412-10,93-9,139 6,47 9,-1 1,1-1,-1 1,1 0,-1-1,0 0,0 0,1 1,0-2,-1 1,1 1,0-2,-2-1,3 3,0-1,0 1,0 0,0-1,0 0,0 1,0-1,0 1,1 0,-1-1,0 0,0 1,0-1,1 1,-1 0,0-1,0 1,0-1,1 1,-1-1,1 1,-1 0,1 0,-1 0,0-1,0 1,1-1,-1 1,1 0,0 0,-1-1,0 1,0 0,2 0,46-14,135-9,111 4,84 7,1714 0,-2066 12,245 1,-222 0,2-2,0 3,100 16,-145-17,-1 1,1-1,-1 1,0 0,7 4,-10-5,-2-1,1 0,1 1,-2 0,1 0,0-1,0 1,-1 0,1 0,0-1,0 1,-1 1,0-2,1 1,0 1,-1-2,1 1,-1 1,0 0,0-2,0 2,0-1,0 0,0 1,-1-2,1 1,-1 1,1-2,-1 2,1-1,0 0,-1 0,0 0,0-1,1 2,-3-1,-25 21,-49 17,-115 41,97-41,48-21,11-5,-47 27,82-39,0-1,0 0,0 0,0 1,-1 0,2 0,-1-1,0 0,0 1,0 0,0 0,0 0,1 0,-1-1,1 0,-1 2,-1-1,2-1,0 2,-1-1,0-1,1 2,0-1,-1 2,2-3,0 1,0 1,-1-2,3 1,-2 0,-1 0,2-1,-1 1,0 0,0 0,0-1,1 0,-1 1,0 0,0-1,0 0,1 1,-1-1,2 0,42 6,1-3,-1 0,72-8,-13 2,-103 2,0 1,1 0,-2 0,2 0,-1 0,0 0,1 1,-1-1,0 0,0 1,2-1,-2 1,0-1,0 0,2 3,-3-3,0 0,0 0,0 1,0-1,0 1,0-1,0 1,0-1,0 0,0 1,0-1,-1 1,1-1,0 1,0-1,-1 0,1 0,0 0,0 1,0-1,0 1,-1-1,1 0,0 1,-1-1,1 0,-1 0,1 0,-1 1,-42 22,-18 1,-2-1,-124 24,118-30,-526 104,444-93,124-21,26-5,14 0,338-3,65 2,25 33,-425-32,48 8,-59-9,-1 0,0 0,0 0,-1 0,1 1,0 0,0 0,-1 0,1 0,5 5,-9-6,1-1,-1 0,1 1,-1 0,1 0,-1-1,0 0,0 1,0 0,0 0,0-1,0 0,0 1,1 0,-1 0,0-1,0 1,-1-1,1 1,0 0,0-1,0 1,0 0,0-1,0 1,-1-1,1 0,0 1,-1-1,1 1,-1-1,1 0,0 1,-1 0,1-1,-1 1,0-1,1 0,0 0,-1 1,-1 0,-5 3,-1 2,1-2,-1 0,0 0,-1-1,-15 6,-66 10,68-15,-446 66,234-38,-111 17,-382 59,708-105,-36 6,-107 29,159-36,-1-2,1 2,0-1,-1 0,0 1,1 0,-5 4,8-6,0 0,0 0,0 1,0-1,-1 0,1 0,0 0,0 0,0 0,0 1,0-1,0 0,0 1,0-1,0 0,0 1,0-1,0 0,0 0,0 0,0 0,0 0,0 1,0-1,1 0,-1 1,0-1,0 0,0 0,0 1,1-1,-1 0,0 0,0 0,0 0,1 0,17 9,27 4,82 11,-83-17,0 2,60 19,-101-27,-1 0,0 0,1 0,0 0,-1 0,0 0,0 1,5 3,-7-4,1-1,-1 1,1-1,-1 1,1-1,-1 1,0 0,0-1,0 1,1 0,-1-1,0 1,0-1,1 1,-1 0,0 0,0-1,0 1,0 0,0 0,-1-1,1 0,0 3,-2-1,0 1,0-1,0 0,-1 1,1-1,-1-1,1 2,0-2,-1 1,0 0,0-1,1 1,-1-1,0 0,-4 1,-36 10,1-1,-1-2,-60 4,-996 49,1066-62,56-1,967-3,-986 4,40 0,0-2,50-9,-91 10,1 1,1-1,-2 0,1 0,1 0,-1 0,-1-2,0 2,1-1,-1-1,0 1,0 0,0-1,0 1,1-1,3-6,-2 0,-1 1,0-1,-1 0,0 1,3-15,-5 19,14-37,-11 29,1 1,-2-1,0 0,-1-1,3-11,0-259,4-52,32-21,-7 93,-25 185,29-115,-26 151,2 0,2 1,1 1,30-50,-31 67,0 1,1 2,1-1,2 0,-1 3,3 0,0 0,0 1,2 3,38-21,12 1,1 2,109-31,13 8,392-58,210 54,-659 59,-128 0,-2 1,1 1,14 1,-24-3,-1 0,0 0,0 0,0 0,1 1,-1-1,0 0,1 0,-1 0,1 0,-1 0,0 1,0-1,0 0,0 0,1 0,-1 1,0-1,0 0,1 0,-1 0,0 0,0 0,1 1,-1-1,0 0,0 1,0-1,0 1,0-1,0 0,0 0,0 0,0 0,0 1,0-1,0 1,0-1,0 0,0 1,0-1,0 0,0 1,-2 1,0-1,0 1,0 0,0-1,0 1,0-1,0 0,0 0,-6 2,-54 18,-2-2,-104 18,158-35,-265 46,-85-1,-1206 49,1350-98,204 2,-1-1,1 0,0-1,-20-6,32 8,0 0,-1 0,1 0,-1 0,1 0,0 0,0 0,0 0,-1-1,1 1,-1 0,1 0,0 0,-1 0,1 0,0 0,0-1,0 1,0 0,-1-1,1 1,0 0,0-1,-1 1,1 0,0 0,0 0,0-1,0 1,0-1,0 1,-1-1,1 1,0 0,0 0,0 0,0-1,1 1,-1-1,0 1,0-1,0 1,0 0,0 0,0 0,1-1,-1 1,0 0,1-1,2-2,0 1,0 0,1 0,0 0,0 0,-1 1,1-1,5-1,139-29,697-71,12 75,-784 29,-62 1,-16 1,-41 4,0-2,-82-1,54-4,-169 6,174-7,57-4,12 5,0 0,0 0,0 0,0-1,0 1,0-1,0 1,0-1,0 1,0 0,0 0,0 0,0-1,0 1,0-1,2 1,-2 0,0-1,0 1,1 0,-1 0,0 0,1 0,-1-1,0 1,0 0,1-1,13-6,1-1,1 1,-1 1,1 0,0 2,21-4,-5-1,303-63,-53 12,-252 50,-30 10,0 0,0 0,1-1,-1 1,0 0,0 0,0 0,0-1,0 1,0 0,0 0,0-1,0 1,0 0,0 0,0 0,0 0,0 0,0 0,0-1,0 1,0 0,0 0,0 0,0-1,0 1,0 0,0 0,-1-1,1 1,0 0,0 0,0 0,0 0,-1 0,1 0,0 0,0 0,0 0,0 0,0 0,0 0,0 0,0 0,-1 0,1 0,0 0,0 0,-1 0,1 0,0 0,0 0,-1 0,1 0,0 0,0 0,0 0,0 0,0 0,0 0,-1 0,-60-5,-13 4,-958-40,940 32,68 6,24 3,0 0,0 0,0 0,0 0,0 0,0-1,0 1,0 0,0 0,0 0,0 0,0 0,0 0,0 0,0 0,0 0,0-1,0 1,0 0,0 0,0 0,0 0,0 0,0 0,0 0,0 0,0-1,0 1,0 0,0 0,0 0,0 0,0 0,0 0,0 0,0 0,0 0,0 0,0 0,0 0,0 0,0 0,0 0,0 0,0 0,-1 0,1 0,0 0,0 0,0 0,35-3,555-2,-354 7,-102-2,217 6,-341-6,52 7,-58-6,0 0,0 0,0 1,2-1,-3 1,1 0,0 0,0 0,-1 1,6 3,-8-4,1-1,-1 2,1-2,0 1,-1 0,0 0,0 0,1 0,-2 0,1 0,0 1,-1-1,1 0,-1 0,0 0,0 0,0 0,0 0,0 1,0-1,0 1,0-1,-1 0,0 0,-1 4,-2 4,-1-1,0 0,0 0,-7 9,11-17,-27 35,-53 54,50-61,2 3,-23 34,49-64,2-1,0 1,0 0,0 0,0-1,0 1,1 0,-1 0,0-1,1 1,-1 0,1 0,0 0,0 0,0 3,0-5,0 1,0 0,1 0,-1 0,1 0,0 0,-1-1,0 0,1 1,0 0,0 0,-1-1,0 0,1 1,0 0,0-1,-1 1,2-1,-1 0,0 0,0 1,0-1,0 0,0 1,9 0,-1-1,0 1,1-2,-1 1,14-3,-11 2,122-16,-57 6,150-4,-218 15,-1 1,0 0,0 0,9 2,-17-3,1 0,0 0,0 1,-1-1,1 0,0 0,0 1,-1-1,1 1,0-1,0 0,-1 0,1 1,0-1,-1 1,1 0,-1-1,1 0,-1 1,1 0,0 0,-1-1,0 1,0-1,1 1,-1-1,0 1,1 0,-1 0,0-1,0 1,1 0,-1 0,0-1,0 1,0 0,0 0,-1-1,1 1,0 0,0 0,-1-1,1 1,0 0,-1 0,1-1,0 1,0 0,-1 0,0-1,0 2,-6 5,0-1,-1 1,-1 0,1-2,0 1,-2-1,2 0,-1-2,-1 1,-12 4,-13 6,-28 14,31-16,2 0,0 3,-53 33,82-47,0-1,0 1,0 0,0 0,0-1,0 1,0 1,0-2,0 1,1 1,0-2,-1 2,0-1,0 0,1 1,0-1,0-1,0 1,0-1,0 1,0-1,0 0,1 0,-1 0,0 1,0-1,1 0,-1 1,0-1,1 0,-1 1,0-1,0 0,0 0,1 0,-1 0,1 0,-1 0,1 0,-1 0,0 1,0-1,1 0,-1 0,1 0,-1 0,1 0,4 0,0 0,1 0,-2-1,1 1,10-3,-13 2,5-1,-1 1,-1-1,1 0,0 0,-1-1,2 1,-2-1,0 0,0 0,9-8,-14 11,0-1,1 1,-1-1,0 1,0 0,0-1,0 1,0 0,2 0,-2-1,0 1,0-1,0 1,0-1,0 1,0 0,0 0,0-1,0 1,0-1,0 1,0-1,0 1,0 0,0 0,0-1,0 1,-2 0,2-1,0 1,0-1,0 1,0 0,0 0,-1 0,1-1,-17-7,-23 3,39 5,-9-1,3 1,0 0,1 0,0-1,-13-3,17 3,1 1,0 0,0 0,0-1,0 0,-1 0,2 1,-2-1,1 0,1 0,-2 1,1-1,1 0,-1 0,0 0,0 0,1 0,-1 0,0-1,1 2,-1-2,1 1,0 0,-1-1,1 2,0-2,-1 2,1-1,0-1,0 1,1-2,2-10,0 1,1 0,1 0,0 0,0 2,2-1,0-1,11-13,-6 9,254-356,-261 365,-1 1,1-2,-1 1,0 0,-1-1,3-9,-5 14,-1 0,1 1,-1 0,0 0,0-1,0 0,-1 1,1 0,-1-1,1 1,-1-1,1 1,-1 0,-1 0,2-1,-2 1,1 1,0-2,-1 1,1 1,-1-2,-1 2,2-1,-1 1,0-1,-2 0,-16-12,-2 2,-1 0,1 1,-28-9,-398-122,-32 26,456 110,-264-59,-789-197,859 195,180 53,-61-30,92 40,0 0,1 0,-1-1,0 0,1 0,-7-9,12 14,0-1,1 0,-1 0,1 1,-1-1,1-1,-1 2,1-1,-1-1,1 2,0-1,0-1,0 2,0-1,0-1,0 2,0-1,0 0,0 1,0-2,0 0,1 0,1 1,-2-1,2 1,-1-1,0 1,1-1,-1 1,1 0,-2 0,3 0,-2-1,1 2,-1-1,1 0,0 0,2 0,16-6,1 2,0 0,39-3,150-8,1153 10,-1030 9,-247-3,103 4,-177-3,37 3,-47-4,0 0,0 1,0-1,0 1,0 0,-1-1,2 1,-2 0,1 0,0 0,-1 1,3-2,-3 2,1-1,-1 1,2 2,-2-4,-1 1,0 0,1 0,-1-1,0 1,0 0,0 0,0-1,0 2,0-1,0-1,0 1,0 0,0 0,0-1,0 1,0 0,-1 0,1-1,-1 1,1 0,-1 0,1-1,0 1,-1 0,1 0,-1-1,0 0,1 1,0 0,-3 0,-25 18,25-18,-54 27,-2-2,-88 27,125-47,47-15,65-15,150-17,106 6,896 3,-1196 34,-91 4,27-5,-1609 84,1492-88,129 3,-2 0,1-1,-1 0,-13-4,21 5,0 0,0 0,-1 0,1 0,0-1,0 1,0 0,0 0,0 0,0 0,-1 0,1-1,0 1,0 0,0 0,0 0,0 0,0 0,0 0,0 0,0 0,0-1,0 1,0 0,0 0,0 0,0-1,0 1,0 0,0 0,0 0,0-1,0 1,0 0,0 0,1 0,-1 0,0 0,0 0,0 0,0 0,0 0,0 0,1 0,-1-1,0 1,0 0,0 0,1 0,-1 0,0 0,0 0,0 0,0 0,0 0,0 0,0 0,0 0,0 0,1 0,-1 0,0 0,1 0,30-9,71-8,109-6,119 9,-253 11,-12 1,405-2,-444 6,37 6,-60-8,-1 1,0-1,0 0,1 1,-1 0,0 0,0 0,0 0,0 0,0 0,0 1,-1-1,5 3,-5-4,-1 1,0 0,1 0,0 0,-1 0,0 0,1-1,-1 2,0-1,0-1,0 2,0-1,0-1,0 2,0-1,0-1,0 2,0-1,0-1,0 2,-1-1,0 1,-4 4,2-1,0 1,-2-1,1 1,-1-1,1-1,-2 2,-7 2,-22 17,-1-2,-2-3,0 0,-71 25,-16-1,-260 54,-136-12,481-80,35-6,8 0,53-6,-36 3,348-30,-304 28,-61 5,0 0,0 0,1 0,-2 0,1 0,-1-1,1 0,0 0,-1 1,6-3,-37-3,7 2,-577-151,286 66,286 82,-87-28,93 23,21 11,0 1,0 0,0-1,0 1,0 0,-1 0,1-1,0 1,0 0,0 0,0 0,0 0,0-1,0 1,0-1,0 1,0 0,0-1,0 1,0 0,0 0,0 0,0 0,1-1,-1 1,0 0,0 0,0-1,0 1,0 0,0-1,0 1,0 0,1 0,-1 0,0 0,0 0,1 0,-1 0,0 0,1-1,3-1,1 1,-1 0,1 0,-1 0,1 0,1 1,4-1,23-1,-1 3,2 1,-2 1,34 7,617 120,101 12,-719-132,-53-11,-18-4,-22-7,-32-8,-2 2,0 2,-1 4,-70-6,99 16</inkml:trace>
</inkml:ink>
</file>

<file path=ppt/ink/ink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25T15:29:57.990"/>
    </inkml:context>
    <inkml:brush xml:id="br0">
      <inkml:brushProperty name="width" value="0.3" units="cm"/>
      <inkml:brushProperty name="height" value="0.6" units="cm"/>
      <inkml:brushProperty name="color" value="#FFACD5"/>
      <inkml:brushProperty name="tip" value="rectangle"/>
      <inkml:brushProperty name="rasterOp" value="maskPen"/>
      <inkml:brushProperty name="ignorePressure" value="1"/>
    </inkml:brush>
  </inkml:definitions>
  <inkml:trace contextRef="#ctx0" brushRef="#br0">522 549,'-1'7,"-1"2,-1-1,0 1,0-1,0 0,-1-1,0 1,0-1,-1 1,0-1,-8 8,0 2,-31 45,-92 129,-122 230,238-373,20-28,1-20,0 1,-1-1,1 0,-1 0,1 1,0-1,-1 0,1 0,0 1,-1-1,1 0,-1 0,1 0,0 0,0 0,-1 0,1 0,0 0,-1-1,1 1,-1 0,1 0,0 0,-1-1,1 1,-1 0,2-1,-1 1,0-1,26-17,0 1,-1-3,0-1,-3 0,39-43,-29 30,65-71,88-126,69-131,-122 169,68-91,-200 283,29-31,-30 32,0-1,1 1,-1-1,1 1,-1 0,1-1,-1 1,1 0,-1-1,1 1,-1 0,1 0,0 0,-1-1,1 1,-1 0,2 0,-1 0,-1 0,1 0,0 0,-1 0,1 0,-1 1,1-1,-1 0,1 0,0 0,-1 1,1-1,-1 0,1 0,-1 1,1-1,-1 1,1-1,-1 0,1 1,-1-1,0 1,1-1,-1 1,0-1,1 1,-1-1,0 1,0 0,1-1,-1 1,0-1,0 1,0 0,0-1,0 1,0-1,0 1,0 0,0-1,0 1,0 0,4 35,-2-1,-1 1,-5 53,1-50,-42 348,6-79,39-304,-1 4,0 1,-1-1,2 1,2-2,-1 2,2 12,-2-19,-1-1,1 1,0 0,0 0,0-1,0 1,0 0,0-1,1 0,-1 0,0 0,1 1,-1-1,1 0,0 0,-1 0,1 0,0 0,-1 0,1-1,0 1,1 0,-1-1,0 0,0 1,0-1,0 0,0 0,0 0,-1 0,1 0,0-1,0 1,3-1,22-6,0 1,-1-3,-1 0,42-21,-32 13,459-222,-85 40,-351 175,-58 24,1 0,-1 0,0-1,0 1,1 0,-1 0,0 0,0 0,1-1,-1 1,0 0,1 0,-1 0,0 0,1 0,-1 0,0 0,1 0,-1 0,0 0,1 0,-1 0,0 0,1 0,-1 0,0 0,0 0,1 1,-1-1,0 0,1 0,-1 0,0 0,0 1,1-1,-1 0,0 0,0 1,0-1,1 0,-1 0,0 1,0-1,0 0,0 0,1 1,-1-1,0 0,0 1,0-1,0 0,0 1,0-1,0 0,0 1,0-1,0 0,0 1,0-1,0 0,0 1,0-1,-1 0,1 0,0 1,-6 9,0 1,-1-2,0 0,-1 0,0 0,0-1,-17 12,10-6,-52 46,-90 64,155-122,-2-1,2 1,0 0,0-1,-1 1,1-1,-1 0,1 0,-1 0,0 0,0 0,1 0,-1-1,-1 1,1-1,0 0,1 0,-1 0,-4-1,6 1,1-1,-1 1,0 0,1-1,-1 0,1 1,-1-1,1 1,0-1,-1 0,1 1,-1-1,1 0,0 1,0-1,-1 0,1 0,0 1,0-1,0 0,0 0,0 1,0-1,0-1,11-34,6 9,0-1,3 2,-1-1,3 3,-1-1,3 3,1-1,0 3,30-20,-7 8,3 2,0 2,2 2,73-24,-40 22,141-28,-176 47,2 1,-1 3,1 3,56 3,-46 9,-49-1,-14-2,-24 4,-23-1,0-2,-1-2,0-2,-61-3,-96 10,115 1,19-1,-94 2,-908-14,1274 1,1313-21,-453 12,-611 12,724-3,-1157 2,-19 4,-33 8,-431 114,-82 26,25 28,499-174,-1-1,1-1,-2-2,-49 4,-105-10,67-1,90 3,-77 1,-137-18,8-13,161 24,39 5,2-2,-34-7,-7-7,25 5,-1 1,-2 2,2 2,-92-2,115 10</inkml:trace>
</inkml:ink>
</file>

<file path=ppt/ink/ink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25T15:30:00.712"/>
    </inkml:context>
    <inkml:brush xml:id="br0">
      <inkml:brushProperty name="width" value="0.3" units="cm"/>
      <inkml:brushProperty name="height" value="0.6" units="cm"/>
      <inkml:brushProperty name="color" value="#FFACD5"/>
      <inkml:brushProperty name="tip" value="rectangle"/>
      <inkml:brushProperty name="rasterOp" value="maskPen"/>
      <inkml:brushProperty name="ignorePressure" value="1"/>
    </inkml:brush>
  </inkml:definitions>
  <inkml:trace contextRef="#ctx0" brushRef="#br0">1 57,'7'-6,"1"0,0 0,0 1,0 1,0 0,2 0,-1 0,-1 1,1 0,1 0,0 1,-1 0,14 0,17-1,79 5,-51 1,-58-3,0 1,0 0,1 0,-2 1,1 0,1 1,-2 0,0 0,1 1,0 0,-2 0,1 1,-1 1,1-1,-1 2,0-1,-1 1,1 0,-1 0,-1 1,0 0,9 13,52 80,87 176,-148-263,1-1,0-1,1 1,0-2,15 17,-17-21,1-1,0 0,1-1,-1 1,0-1,1-2,0 1,1 0,-1 0,11 2,6 2,0 1,-1 2,-1 0,0 0,0 2,-2 1,1 1,-2 1,36 34,-39-33,0-2,2 0,-1 0,2-2,-1-1,3 0,-1-1,0-1,1 0,0-2,36 8,-33-13</inkml:trace>
</inkml:ink>
</file>

<file path=ppt/ink/ink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25T15:30:02.915"/>
    </inkml:context>
    <inkml:brush xml:id="br0">
      <inkml:brushProperty name="width" value="0.3" units="cm"/>
      <inkml:brushProperty name="height" value="0.6" units="cm"/>
      <inkml:brushProperty name="color" value="#FFACD5"/>
      <inkml:brushProperty name="tip" value="rectangle"/>
      <inkml:brushProperty name="rasterOp" value="maskPen"/>
      <inkml:brushProperty name="ignorePressure" value="1"/>
    </inkml:brush>
  </inkml:definitions>
  <inkml:trace contextRef="#ctx0" brushRef="#br0">170 453,'104'1,"111"-3,-197 0,1-1,-1-1,1 0,-2-1,1-1,16-8,104-57,-58 27,-54 29,-2-1,0-1,-1-1,-2-1,22-24,21-17,-59 57,-1-1,1-1,0 1,-1-1,-1 0,1 1,-1-2,0 1,3-8,-5 12,-1-1,0 1,1 0,-1 0,0 0,0-1,0 1,0 0,0 0,0 0,0-1,-1 1,1 0,0 0,-1 0,1 0,-1-1,1 1,-1 0,0-1,-1 0,0 1,0-1,0 0,0 1,0 0,0-1,0 1,0 0,-1 0,0 0,1 0,-1 1,-4-2,-40-4,0 2,-1 1,-82 7,34 0,83-4,1 1,0 1,-1 0,1 1,0 0,0 1,-19 8,0 4,-40 26,40-23,-44 22,-51 26,58-28,23-13,2 2,-42 35,68-50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25T15:14:54.955"/>
    </inkml:context>
    <inkml:brush xml:id="br0">
      <inkml:brushProperty name="width" value="0.3" units="cm"/>
      <inkml:brushProperty name="height" value="0.6" units="cm"/>
      <inkml:brushProperty name="color" value="#FF40FF"/>
      <inkml:brushProperty name="tip" value="rectangle"/>
      <inkml:brushProperty name="rasterOp" value="maskPen"/>
      <inkml:brushProperty name="ignorePressure" value="1"/>
    </inkml:brush>
  </inkml:definitions>
  <inkml:trace contextRef="#ctx0" brushRef="#br0">0 973,'11'-1,"0"0,-1 0,0-1,0-1,1 1,-1-1,-1-1,0 0,17-10,9-7,35-28,-53 35,220-151,-173 119,-39 28,31-20,19-6,115-58,-80 47,-37 26,176-60,-191 76,-37 8,39-11,106-33,-7 4,-110 30,56-10,26-7,-77 16,2 2,70-7,-55 15,105 6,-64 3,479-3,-571 0,0-2,32-5,-30 2</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25T15:14:54.956"/>
    </inkml:context>
    <inkml:brush xml:id="br0">
      <inkml:brushProperty name="width" value="0.3" units="cm"/>
      <inkml:brushProperty name="height" value="0.6" units="cm"/>
      <inkml:brushProperty name="color" value="#FF40FF"/>
      <inkml:brushProperty name="tip" value="rectangle"/>
      <inkml:brushProperty name="rasterOp" value="maskPen"/>
      <inkml:brushProperty name="ignorePressure" value="1"/>
    </inkml:brush>
  </inkml:definitions>
  <inkml:trace contextRef="#ctx0" brushRef="#br0">457 41,'31'1,"20"-1,0-1,71-10,-84 6,-31 5,1-1,-1 1,2-2,-1 1,-1-1,15-5,-22 7,0 0,0 0,0 0,0 0,0 0,0 0,1 0,-1 0,0 0,0 0,0 0,1 0,-1 0,0-1,0 1,0 0,0 0,0 0,1 0,-1 0,0-1,0 1,0 0,0 0,0 0,0 0,0 0,0 0,0 0,0 0,0 0,0-1,0 1,0 0,0 0,0-1,0 1,0 0,0 0,0 0,0-1,0 1,0 0,0 0,0 0,0 0,0 0,0 0,-10-3,-14-1,2 5,0 0,1 2,-1-1,-38 11,-3 1,41-9,1 2,0-1,1 2,-28 13,-36 14,21-15,-2-3,-118 16,156-28,5-1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D8782746-996E-4D0E-A0D9-D2315A2982D8}" type="datetimeFigureOut">
              <a:rPr lang="en-US" smtClean="0"/>
              <a:t>4/7/2025</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64FC0B3F-83A0-4499-882E-CF7FED2BF280}" type="slidenum">
              <a:rPr lang="en-US" smtClean="0"/>
              <a:t>‹#›</a:t>
            </a:fld>
            <a:endParaRPr lang="en-US"/>
          </a:p>
        </p:txBody>
      </p:sp>
    </p:spTree>
    <p:extLst>
      <p:ext uri="{BB962C8B-B14F-4D97-AF65-F5344CB8AC3E}">
        <p14:creationId xmlns:p14="http://schemas.microsoft.com/office/powerpoint/2010/main" val="41954430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4FC0B3F-83A0-4499-882E-CF7FED2BF280}" type="slidenum">
              <a:rPr lang="en-US" smtClean="0"/>
              <a:t>1</a:t>
            </a:fld>
            <a:endParaRPr lang="en-US"/>
          </a:p>
        </p:txBody>
      </p:sp>
    </p:spTree>
    <p:extLst>
      <p:ext uri="{BB962C8B-B14F-4D97-AF65-F5344CB8AC3E}">
        <p14:creationId xmlns:p14="http://schemas.microsoft.com/office/powerpoint/2010/main" val="40867829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8F085B-FFDE-09B2-3106-E55001D411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BEF137-EF03-DD37-093C-236792666F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A6DF49-BA67-BAA2-8CBC-E96400E96C0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884E4F6-85D5-749F-A6D3-CB10C2AAD95F}"/>
              </a:ext>
            </a:extLst>
          </p:cNvPr>
          <p:cNvSpPr>
            <a:spLocks noGrp="1"/>
          </p:cNvSpPr>
          <p:nvPr>
            <p:ph type="sldNum" sz="quarter" idx="5"/>
          </p:nvPr>
        </p:nvSpPr>
        <p:spPr/>
        <p:txBody>
          <a:bodyPr/>
          <a:lstStyle/>
          <a:p>
            <a:fld id="{A98373B6-65BF-4589-9FD7-DB071B42CF4C}" type="slidenum">
              <a:rPr lang="en-US" smtClean="0"/>
              <a:t>10</a:t>
            </a:fld>
            <a:endParaRPr lang="en-US"/>
          </a:p>
        </p:txBody>
      </p:sp>
    </p:spTree>
    <p:extLst>
      <p:ext uri="{BB962C8B-B14F-4D97-AF65-F5344CB8AC3E}">
        <p14:creationId xmlns:p14="http://schemas.microsoft.com/office/powerpoint/2010/main" val="16951951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861309-3048-0888-EAD2-803080E7FC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6BA72C-A9FE-49AC-8EC8-C5B9DC7C2B4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A02C535-F4B8-DCD2-C40E-23DB53E1F40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0B3C7EA-7FB6-7587-724B-3706874FE782}"/>
              </a:ext>
            </a:extLst>
          </p:cNvPr>
          <p:cNvSpPr>
            <a:spLocks noGrp="1"/>
          </p:cNvSpPr>
          <p:nvPr>
            <p:ph type="sldNum" sz="quarter" idx="5"/>
          </p:nvPr>
        </p:nvSpPr>
        <p:spPr/>
        <p:txBody>
          <a:bodyPr/>
          <a:lstStyle/>
          <a:p>
            <a:fld id="{64FC0B3F-83A0-4499-882E-CF7FED2BF280}" type="slidenum">
              <a:rPr lang="en-US" smtClean="0"/>
              <a:t>2</a:t>
            </a:fld>
            <a:endParaRPr lang="en-US"/>
          </a:p>
        </p:txBody>
      </p:sp>
    </p:spTree>
    <p:extLst>
      <p:ext uri="{BB962C8B-B14F-4D97-AF65-F5344CB8AC3E}">
        <p14:creationId xmlns:p14="http://schemas.microsoft.com/office/powerpoint/2010/main" val="14343038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301F3F-BB4D-21BA-3A81-CAF9C8D7B2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1E02B9-B733-CBD8-577D-9DCDE0568D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AC471D-0E52-D806-8CB9-4CC45991018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39F7486-545E-64FE-5B7E-E04E612FB860}"/>
              </a:ext>
            </a:extLst>
          </p:cNvPr>
          <p:cNvSpPr>
            <a:spLocks noGrp="1"/>
          </p:cNvSpPr>
          <p:nvPr>
            <p:ph type="sldNum" sz="quarter" idx="5"/>
          </p:nvPr>
        </p:nvSpPr>
        <p:spPr/>
        <p:txBody>
          <a:bodyPr/>
          <a:lstStyle/>
          <a:p>
            <a:fld id="{64FC0B3F-83A0-4499-882E-CF7FED2BF280}" type="slidenum">
              <a:rPr lang="en-US" smtClean="0"/>
              <a:t>3</a:t>
            </a:fld>
            <a:endParaRPr lang="en-US"/>
          </a:p>
        </p:txBody>
      </p:sp>
    </p:spTree>
    <p:extLst>
      <p:ext uri="{BB962C8B-B14F-4D97-AF65-F5344CB8AC3E}">
        <p14:creationId xmlns:p14="http://schemas.microsoft.com/office/powerpoint/2010/main" val="16421758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E22746-5D80-4DDD-945F-B62F8F23E4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AE9D49-BD5A-80EE-6C40-8D571C5F6E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F052CA-EFAA-2001-6289-111696A52B8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153E049-15EC-9583-B7DB-F40A78D83385}"/>
              </a:ext>
            </a:extLst>
          </p:cNvPr>
          <p:cNvSpPr>
            <a:spLocks noGrp="1"/>
          </p:cNvSpPr>
          <p:nvPr>
            <p:ph type="sldNum" sz="quarter" idx="5"/>
          </p:nvPr>
        </p:nvSpPr>
        <p:spPr/>
        <p:txBody>
          <a:bodyPr/>
          <a:lstStyle/>
          <a:p>
            <a:fld id="{64FC0B3F-83A0-4499-882E-CF7FED2BF280}" type="slidenum">
              <a:rPr lang="en-US" smtClean="0"/>
              <a:t>4</a:t>
            </a:fld>
            <a:endParaRPr lang="en-US"/>
          </a:p>
        </p:txBody>
      </p:sp>
    </p:spTree>
    <p:extLst>
      <p:ext uri="{BB962C8B-B14F-4D97-AF65-F5344CB8AC3E}">
        <p14:creationId xmlns:p14="http://schemas.microsoft.com/office/powerpoint/2010/main" val="8830694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34284E-C6EB-C372-5026-85D8137E68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D1AAC2-F78C-0A5D-C707-C6BA73D37E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113457-F2E4-290D-AC3F-34F62FFB2895}"/>
              </a:ext>
            </a:extLst>
          </p:cNvPr>
          <p:cNvSpPr>
            <a:spLocks noGrp="1"/>
          </p:cNvSpPr>
          <p:nvPr>
            <p:ph type="body" idx="1"/>
          </p:nvPr>
        </p:nvSpPr>
        <p:spPr/>
        <p:txBody>
          <a:bodyPr/>
          <a:lstStyle/>
          <a:p>
            <a:r>
              <a:rPr lang="en-US" dirty="0"/>
              <a:t>the wargame.</a:t>
            </a:r>
          </a:p>
        </p:txBody>
      </p:sp>
      <p:sp>
        <p:nvSpPr>
          <p:cNvPr id="4" name="Slide Number Placeholder 3">
            <a:extLst>
              <a:ext uri="{FF2B5EF4-FFF2-40B4-BE49-F238E27FC236}">
                <a16:creationId xmlns:a16="http://schemas.microsoft.com/office/drawing/2014/main" id="{34766733-52DE-153C-48A5-A6ACBB2D323D}"/>
              </a:ext>
            </a:extLst>
          </p:cNvPr>
          <p:cNvSpPr>
            <a:spLocks noGrp="1"/>
          </p:cNvSpPr>
          <p:nvPr>
            <p:ph type="sldNum" sz="quarter" idx="5"/>
          </p:nvPr>
        </p:nvSpPr>
        <p:spPr/>
        <p:txBody>
          <a:bodyPr/>
          <a:lstStyle/>
          <a:p>
            <a:fld id="{64FC0B3F-83A0-4499-882E-CF7FED2BF280}" type="slidenum">
              <a:rPr lang="en-US" smtClean="0"/>
              <a:t>5</a:t>
            </a:fld>
            <a:endParaRPr lang="en-US"/>
          </a:p>
        </p:txBody>
      </p:sp>
    </p:spTree>
    <p:extLst>
      <p:ext uri="{BB962C8B-B14F-4D97-AF65-F5344CB8AC3E}">
        <p14:creationId xmlns:p14="http://schemas.microsoft.com/office/powerpoint/2010/main" val="12317057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A7C69E-DFBF-3F07-9D60-338823E135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E73487-1A1F-B800-FA17-67DCDC50382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BE8DCE-D510-6781-B363-AD6BA947621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53084AE-F6A9-EB16-B676-2BF93C7AD664}"/>
              </a:ext>
            </a:extLst>
          </p:cNvPr>
          <p:cNvSpPr>
            <a:spLocks noGrp="1"/>
          </p:cNvSpPr>
          <p:nvPr>
            <p:ph type="sldNum" sz="quarter" idx="5"/>
          </p:nvPr>
        </p:nvSpPr>
        <p:spPr/>
        <p:txBody>
          <a:bodyPr/>
          <a:lstStyle/>
          <a:p>
            <a:fld id="{64FC0B3F-83A0-4499-882E-CF7FED2BF280}" type="slidenum">
              <a:rPr lang="en-US" smtClean="0"/>
              <a:t>6</a:t>
            </a:fld>
            <a:endParaRPr lang="en-US"/>
          </a:p>
        </p:txBody>
      </p:sp>
    </p:spTree>
    <p:extLst>
      <p:ext uri="{BB962C8B-B14F-4D97-AF65-F5344CB8AC3E}">
        <p14:creationId xmlns:p14="http://schemas.microsoft.com/office/powerpoint/2010/main" val="17677794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8373B6-65BF-4589-9FD7-DB071B42CF4C}" type="slidenum">
              <a:rPr lang="en-US" smtClean="0"/>
              <a:t>7</a:t>
            </a:fld>
            <a:endParaRPr lang="en-US"/>
          </a:p>
        </p:txBody>
      </p:sp>
    </p:spTree>
    <p:extLst>
      <p:ext uri="{BB962C8B-B14F-4D97-AF65-F5344CB8AC3E}">
        <p14:creationId xmlns:p14="http://schemas.microsoft.com/office/powerpoint/2010/main" val="19206301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8373B6-65BF-4589-9FD7-DB071B42CF4C}" type="slidenum">
              <a:rPr lang="en-US" smtClean="0"/>
              <a:t>8</a:t>
            </a:fld>
            <a:endParaRPr lang="en-US"/>
          </a:p>
        </p:txBody>
      </p:sp>
    </p:spTree>
    <p:extLst>
      <p:ext uri="{BB962C8B-B14F-4D97-AF65-F5344CB8AC3E}">
        <p14:creationId xmlns:p14="http://schemas.microsoft.com/office/powerpoint/2010/main" val="13148942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134DE8-8AD8-3D0E-16D3-462264FBC0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E31F2E-A0F6-CF56-6C9A-31E2D05B82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C3CC5C-21DB-F361-EE55-3BC3A67EF91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736E375-40FD-6310-3733-F6F57B83FC33}"/>
              </a:ext>
            </a:extLst>
          </p:cNvPr>
          <p:cNvSpPr>
            <a:spLocks noGrp="1"/>
          </p:cNvSpPr>
          <p:nvPr>
            <p:ph type="sldNum" sz="quarter" idx="5"/>
          </p:nvPr>
        </p:nvSpPr>
        <p:spPr/>
        <p:txBody>
          <a:bodyPr/>
          <a:lstStyle/>
          <a:p>
            <a:fld id="{A98373B6-65BF-4589-9FD7-DB071B42CF4C}" type="slidenum">
              <a:rPr lang="en-US" smtClean="0"/>
              <a:t>9</a:t>
            </a:fld>
            <a:endParaRPr lang="en-US"/>
          </a:p>
        </p:txBody>
      </p:sp>
    </p:spTree>
    <p:extLst>
      <p:ext uri="{BB962C8B-B14F-4D97-AF65-F5344CB8AC3E}">
        <p14:creationId xmlns:p14="http://schemas.microsoft.com/office/powerpoint/2010/main" val="37988062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825625"/>
            <a:ext cx="78867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8" name="Slide Number Placeholder 5"/>
          <p:cNvSpPr>
            <a:spLocks noGrp="1"/>
          </p:cNvSpPr>
          <p:nvPr>
            <p:ph type="sldNum" sz="quarter" idx="4"/>
          </p:nvPr>
        </p:nvSpPr>
        <p:spPr>
          <a:xfrm>
            <a:off x="7086600" y="6492875"/>
            <a:ext cx="2057400" cy="365125"/>
          </a:xfrm>
          <a:prstGeom prst="rect">
            <a:avLst/>
          </a:prstGeom>
        </p:spPr>
        <p:txBody>
          <a:bodyPr anchor="b"/>
          <a:lstStyle>
            <a:lvl1pPr algn="r">
              <a:defRPr sz="1100" i="1">
                <a:latin typeface="Arial" panose="020B0604020202020204" pitchFamily="34" charset="0"/>
                <a:cs typeface="Arial" panose="020B0604020202020204" pitchFamily="34" charset="0"/>
              </a:defRPr>
            </a:lvl1pPr>
          </a:lstStyle>
          <a:p>
            <a:fld id="{55E39B99-4B6B-497A-B52D-815D9E69F69A}" type="slidenum">
              <a:rPr lang="en-US" smtClean="0"/>
              <a:pPr/>
              <a:t>‹#›</a:t>
            </a:fld>
            <a:endParaRPr lang="en-US"/>
          </a:p>
        </p:txBody>
      </p:sp>
    </p:spTree>
    <p:extLst>
      <p:ext uri="{BB962C8B-B14F-4D97-AF65-F5344CB8AC3E}">
        <p14:creationId xmlns:p14="http://schemas.microsoft.com/office/powerpoint/2010/main" val="5807657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28650" y="6356351"/>
            <a:ext cx="20574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457950" y="6356351"/>
            <a:ext cx="2057400" cy="365125"/>
          </a:xfrm>
          <a:prstGeom prst="rect">
            <a:avLst/>
          </a:prstGeom>
        </p:spPr>
        <p:txBody>
          <a:bodyPr/>
          <a:lstStyle/>
          <a:p>
            <a:fld id="{ACE57817-D856-4983-9F8B-DF3CFAD8B7A8}" type="slidenum">
              <a:rPr lang="en-US" smtClean="0"/>
              <a:t>‹#›</a:t>
            </a:fld>
            <a:endParaRPr lang="en-US"/>
          </a:p>
        </p:txBody>
      </p:sp>
    </p:spTree>
    <p:extLst>
      <p:ext uri="{BB962C8B-B14F-4D97-AF65-F5344CB8AC3E}">
        <p14:creationId xmlns:p14="http://schemas.microsoft.com/office/powerpoint/2010/main" val="21786199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5_Blank">
    <p:spTree>
      <p:nvGrpSpPr>
        <p:cNvPr id="1" name=""/>
        <p:cNvGrpSpPr/>
        <p:nvPr/>
      </p:nvGrpSpPr>
      <p:grpSpPr>
        <a:xfrm>
          <a:off x="0" y="0"/>
          <a:ext cx="0" cy="0"/>
          <a:chOff x="0" y="0"/>
          <a:chExt cx="0" cy="0"/>
        </a:xfrm>
      </p:grpSpPr>
      <p:sp>
        <p:nvSpPr>
          <p:cNvPr id="3" name="Slide Number Placeholder 5"/>
          <p:cNvSpPr txBox="1">
            <a:spLocks/>
          </p:cNvSpPr>
          <p:nvPr userDrawn="1"/>
        </p:nvSpPr>
        <p:spPr bwMode="auto">
          <a:xfrm>
            <a:off x="8782050" y="6543675"/>
            <a:ext cx="457200" cy="285750"/>
          </a:xfrm>
          <a:prstGeom prst="rect">
            <a:avLst/>
          </a:prstGeom>
        </p:spPr>
        <p:txBody>
          <a:bodyPr/>
          <a:lstStyle>
            <a:lvl1pPr algn="r">
              <a:defRPr>
                <a:solidFill>
                  <a:prstClr val="black"/>
                </a:solidFill>
                <a:latin typeface="Arial" pitchFamily="34" charset="0"/>
                <a:cs typeface="Arial" pitchFamily="34" charset="0"/>
              </a:defRPr>
            </a:lvl1pPr>
          </a:lstStyle>
          <a:p>
            <a:pPr fontAlgn="base">
              <a:spcBef>
                <a:spcPct val="0"/>
              </a:spcBef>
              <a:spcAft>
                <a:spcPct val="0"/>
              </a:spcAft>
              <a:defRPr/>
            </a:pPr>
            <a:endParaRPr lang="en-US" sz="1400" b="1"/>
          </a:p>
        </p:txBody>
      </p:sp>
      <p:sp>
        <p:nvSpPr>
          <p:cNvPr id="4" name="Title 1"/>
          <p:cNvSpPr>
            <a:spLocks noGrp="1"/>
          </p:cNvSpPr>
          <p:nvPr>
            <p:ph type="title"/>
          </p:nvPr>
        </p:nvSpPr>
        <p:spPr>
          <a:xfrm>
            <a:off x="1143000" y="47625"/>
            <a:ext cx="7086600" cy="790575"/>
          </a:xfrm>
        </p:spPr>
        <p:txBody>
          <a:bodyPr/>
          <a:lstStyle/>
          <a:p>
            <a:r>
              <a:rPr lang="en-US"/>
              <a:t>Click to edit Master title style</a:t>
            </a:r>
          </a:p>
        </p:txBody>
      </p:sp>
    </p:spTree>
    <p:extLst>
      <p:ext uri="{BB962C8B-B14F-4D97-AF65-F5344CB8AC3E}">
        <p14:creationId xmlns:p14="http://schemas.microsoft.com/office/powerpoint/2010/main" val="1662703240"/>
      </p:ext>
    </p:extLst>
  </p:cSld>
  <p:clrMapOvr>
    <a:masterClrMapping/>
  </p:clrMapOvr>
  <p:transition advClick="0" advTm="15000"/>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ACE57817-D856-4983-9F8B-DF3CFAD8B7A8}" type="slidenum">
              <a:rPr lang="en-US" smtClean="0"/>
              <a:t>‹#›</a:t>
            </a:fld>
            <a:endParaRPr lang="en-US"/>
          </a:p>
        </p:txBody>
      </p:sp>
      <p:sp>
        <p:nvSpPr>
          <p:cNvPr id="7" name="Footer Placeholder 4"/>
          <p:cNvSpPr txBox="1">
            <a:spLocks/>
          </p:cNvSpPr>
          <p:nvPr userDrawn="1"/>
        </p:nvSpPr>
        <p:spPr>
          <a:xfrm>
            <a:off x="2686050" y="6538913"/>
            <a:ext cx="3086100" cy="365125"/>
          </a:xfrm>
          <a:prstGeom prst="rect">
            <a:avLst/>
          </a:prstGeom>
        </p:spPr>
        <p:txBody>
          <a:bodyPr/>
          <a:lstStyle>
            <a:defPPr>
              <a:defRPr lang="en-US"/>
            </a:defPPr>
            <a:lvl1pPr marL="0" algn="ctr" defTabSz="457200" rtl="0" eaLnBrk="1" latinLnBrk="0" hangingPunct="1">
              <a:defRPr sz="1000" kern="1200">
                <a:solidFill>
                  <a:srgbClr val="00B05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a:p>
        </p:txBody>
      </p:sp>
    </p:spTree>
    <p:extLst>
      <p:ext uri="{BB962C8B-B14F-4D97-AF65-F5344CB8AC3E}">
        <p14:creationId xmlns:p14="http://schemas.microsoft.com/office/powerpoint/2010/main" val="32002453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b="1">
                <a:solidFill>
                  <a:schemeClr val="tx1"/>
                </a:solidFill>
              </a:defRPr>
            </a:lvl1pPr>
          </a:lstStyle>
          <a:p>
            <a:fld id="{DCD1B68D-4302-4AC8-8EA5-51BCD31C8DC9}" type="datetime1">
              <a:rPr lang="en-US" smtClean="0"/>
              <a:pPr/>
              <a:t>4/7/2025</a:t>
            </a:fld>
            <a:endParaRPr lang="en-US"/>
          </a:p>
        </p:txBody>
      </p:sp>
      <p:sp>
        <p:nvSpPr>
          <p:cNvPr id="5" name="Footer Placeholder 4"/>
          <p:cNvSpPr>
            <a:spLocks noGrp="1"/>
          </p:cNvSpPr>
          <p:nvPr>
            <p:ph type="ftr" sz="quarter" idx="11"/>
          </p:nvPr>
        </p:nvSpPr>
        <p:spPr/>
        <p:txBody>
          <a:bodyPr/>
          <a:lstStyle>
            <a:lvl1pPr>
              <a:defRPr b="1">
                <a:solidFill>
                  <a:schemeClr val="tx1"/>
                </a:solidFill>
              </a:defRPr>
            </a:lvl1pPr>
          </a:lstStyle>
          <a:p>
            <a:r>
              <a:rPr lang="en-US"/>
              <a:t>NGB-J8 Weekly Directorate Sync</a:t>
            </a:r>
          </a:p>
        </p:txBody>
      </p:sp>
      <p:sp>
        <p:nvSpPr>
          <p:cNvPr id="6" name="Slide Number Placeholder 5"/>
          <p:cNvSpPr>
            <a:spLocks noGrp="1"/>
          </p:cNvSpPr>
          <p:nvPr>
            <p:ph type="sldNum" sz="quarter" idx="12"/>
          </p:nvPr>
        </p:nvSpPr>
        <p:spPr/>
        <p:txBody>
          <a:bodyPr/>
          <a:lstStyle>
            <a:lvl1pPr>
              <a:defRPr b="1">
                <a:solidFill>
                  <a:schemeClr val="tx1"/>
                </a:solidFill>
              </a:defRPr>
            </a:lvl1pPr>
          </a:lstStyle>
          <a:p>
            <a:fld id="{27D7BA6D-404E-4604-8626-EDB0E98A47EC}" type="slidenum">
              <a:rPr lang="en-US" smtClean="0"/>
              <a:pPr/>
              <a:t>‹#›</a:t>
            </a:fld>
            <a:endParaRPr lang="en-US"/>
          </a:p>
        </p:txBody>
      </p:sp>
      <p:sp>
        <p:nvSpPr>
          <p:cNvPr id="7" name="Rectangle 6"/>
          <p:cNvSpPr/>
          <p:nvPr userDrawn="1"/>
        </p:nvSpPr>
        <p:spPr>
          <a:xfrm>
            <a:off x="1" y="597350"/>
            <a:ext cx="8515349" cy="274320"/>
          </a:xfrm>
          <a:prstGeom prst="rect">
            <a:avLst/>
          </a:prstGeom>
          <a:gradFill>
            <a:gsLst>
              <a:gs pos="5000">
                <a:schemeClr val="bg1"/>
              </a:gs>
              <a:gs pos="10000">
                <a:srgbClr val="00263A">
                  <a:alpha val="60000"/>
                </a:srgbClr>
              </a:gs>
              <a:gs pos="30000">
                <a:srgbClr val="00263A"/>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p:cNvSpPr/>
          <p:nvPr userDrawn="1"/>
        </p:nvSpPr>
        <p:spPr>
          <a:xfrm>
            <a:off x="1" y="143034"/>
            <a:ext cx="8515349" cy="457200"/>
          </a:xfrm>
          <a:prstGeom prst="rect">
            <a:avLst/>
          </a:prstGeom>
          <a:gradFill>
            <a:gsLst>
              <a:gs pos="5000">
                <a:schemeClr val="bg1"/>
              </a:gs>
              <a:gs pos="10000">
                <a:srgbClr val="00263A">
                  <a:alpha val="60000"/>
                </a:srgbClr>
              </a:gs>
              <a:gs pos="25000">
                <a:srgbClr val="00263A"/>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t>   </a:t>
            </a:r>
            <a:r>
              <a:rPr lang="en-US" sz="1800" b="1">
                <a:latin typeface="Arial" panose="020B0604020202020204" pitchFamily="34" charset="0"/>
                <a:cs typeface="Arial" panose="020B0604020202020204" pitchFamily="34" charset="0"/>
              </a:rPr>
              <a:t> </a:t>
            </a:r>
          </a:p>
        </p:txBody>
      </p:sp>
      <p:sp>
        <p:nvSpPr>
          <p:cNvPr id="9" name="Right Triangle 8"/>
          <p:cNvSpPr/>
          <p:nvPr userDrawn="1"/>
        </p:nvSpPr>
        <p:spPr bwMode="auto">
          <a:xfrm flipH="1">
            <a:off x="7442560" y="0"/>
            <a:ext cx="1165860" cy="1509742"/>
          </a:xfrm>
          <a:prstGeom prst="rtTriangle">
            <a:avLst/>
          </a:prstGeom>
          <a:solidFill>
            <a:srgbClr val="FFFFFF"/>
          </a:solidFill>
          <a:ln w="9525" cap="flat" cmpd="sng" algn="ctr">
            <a:solidFill>
              <a:schemeClr val="bg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spAutoFit/>
          </a:bodyPr>
          <a:lstStyle/>
          <a:p>
            <a:pPr marL="0" marR="0" indent="0" algn="r" defTabSz="685800" rtl="0" eaLnBrk="0" fontAlgn="base" latinLnBrk="0" hangingPunct="0">
              <a:lnSpc>
                <a:spcPct val="100000"/>
              </a:lnSpc>
              <a:spcBef>
                <a:spcPct val="0"/>
              </a:spcBef>
              <a:spcAft>
                <a:spcPct val="0"/>
              </a:spcAft>
              <a:buClrTx/>
              <a:buSzTx/>
              <a:buFontTx/>
              <a:buNone/>
              <a:tabLst/>
            </a:pPr>
            <a:endParaRPr kumimoji="0" lang="en-US" sz="2700" b="0" i="0" u="none" strike="noStrike" cap="none" normalizeH="0" baseline="0">
              <a:ln>
                <a:noFill/>
              </a:ln>
              <a:solidFill>
                <a:schemeClr val="tx1"/>
              </a:solidFill>
              <a:effectLst>
                <a:outerShdw blurRad="38100" dist="38100" dir="2700000" algn="tl">
                  <a:srgbClr val="000000">
                    <a:alpha val="43137"/>
                  </a:srgbClr>
                </a:outerShdw>
              </a:effectLst>
              <a:latin typeface="Arial" charset="0"/>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9016" y="91439"/>
            <a:ext cx="861177" cy="822960"/>
          </a:xfrm>
          <a:prstGeom prst="rect">
            <a:avLst/>
          </a:prstGeom>
          <a:ln w="38100">
            <a:noFill/>
          </a:ln>
          <a:effectLst/>
        </p:spPr>
      </p:pic>
      <p:sp>
        <p:nvSpPr>
          <p:cNvPr id="11" name="Text Box 59"/>
          <p:cNvSpPr txBox="1">
            <a:spLocks noChangeArrowheads="1"/>
          </p:cNvSpPr>
          <p:nvPr userDrawn="1"/>
        </p:nvSpPr>
        <p:spPr bwMode="auto">
          <a:xfrm>
            <a:off x="-68884" y="-28510"/>
            <a:ext cx="9143999" cy="200055"/>
          </a:xfrm>
          <a:prstGeom prst="rect">
            <a:avLst/>
          </a:prstGeom>
          <a:noFill/>
          <a:ln w="9525" algn="ctr">
            <a:noFill/>
            <a:miter lim="800000"/>
            <a:headEnd/>
            <a:tailEnd/>
          </a:ln>
        </p:spPr>
        <p:txBody>
          <a:bodyPr wrap="square">
            <a:spAutoFit/>
          </a:bodyPr>
          <a:lstStyle>
            <a:defPPr>
              <a:defRPr lang="en-US"/>
            </a:defPPr>
            <a:lvl1pPr marR="0" lvl="0" indent="0" algn="ctr" defTabSz="914428" fontAlgn="auto">
              <a:lnSpc>
                <a:spcPct val="100000"/>
              </a:lnSpc>
              <a:spcBef>
                <a:spcPts val="0"/>
              </a:spcBef>
              <a:spcAft>
                <a:spcPts val="0"/>
              </a:spcAft>
              <a:buClrTx/>
              <a:buSzTx/>
              <a:buFontTx/>
              <a:buNone/>
              <a:tabLst/>
              <a:defRPr kumimoji="0" sz="800" b="1" i="0" u="none" strike="noStrike" kern="0" cap="none" spc="0" normalizeH="0" baseline="0">
                <a:ln>
                  <a:noFill/>
                </a:ln>
                <a:solidFill>
                  <a:srgbClr val="00B050"/>
                </a:solidFill>
                <a:effectLst/>
                <a:uLnTx/>
                <a:uFillTx/>
              </a:defRPr>
            </a:lvl1pPr>
          </a:lstStyle>
          <a:p>
            <a:pPr lvl="0"/>
            <a:r>
              <a:rPr lang="en-US" sz="700" noProof="0">
                <a:solidFill>
                  <a:srgbClr val="00B050"/>
                </a:solidFill>
                <a:latin typeface="Arial" panose="020B0604020202020204" pitchFamily="34" charset="0"/>
                <a:cs typeface="Arial" panose="020B0604020202020204" pitchFamily="34" charset="0"/>
              </a:rPr>
              <a:t> CUI</a:t>
            </a:r>
          </a:p>
        </p:txBody>
      </p:sp>
      <p:sp>
        <p:nvSpPr>
          <p:cNvPr id="12" name="Text Box 59"/>
          <p:cNvSpPr txBox="1">
            <a:spLocks noChangeArrowheads="1"/>
          </p:cNvSpPr>
          <p:nvPr userDrawn="1"/>
        </p:nvSpPr>
        <p:spPr bwMode="auto">
          <a:xfrm>
            <a:off x="-151616" y="6721476"/>
            <a:ext cx="9143999" cy="200055"/>
          </a:xfrm>
          <a:prstGeom prst="rect">
            <a:avLst/>
          </a:prstGeom>
          <a:noFill/>
          <a:ln w="9525" algn="ctr">
            <a:noFill/>
            <a:miter lim="800000"/>
            <a:headEnd/>
            <a:tailEnd/>
          </a:ln>
        </p:spPr>
        <p:txBody>
          <a:bodyPr wrap="square">
            <a:spAutoFit/>
          </a:bodyPr>
          <a:lstStyle>
            <a:defPPr>
              <a:defRPr lang="en-US"/>
            </a:defPPr>
            <a:lvl1pPr marR="0" lvl="0" indent="0" algn="ctr" defTabSz="914428" fontAlgn="auto">
              <a:lnSpc>
                <a:spcPct val="100000"/>
              </a:lnSpc>
              <a:spcBef>
                <a:spcPts val="0"/>
              </a:spcBef>
              <a:spcAft>
                <a:spcPts val="0"/>
              </a:spcAft>
              <a:buClrTx/>
              <a:buSzTx/>
              <a:buFontTx/>
              <a:buNone/>
              <a:tabLst/>
              <a:defRPr kumimoji="0" sz="800" b="1" i="0" u="none" strike="noStrike" kern="0" cap="none" spc="0" normalizeH="0" baseline="0">
                <a:ln>
                  <a:noFill/>
                </a:ln>
                <a:solidFill>
                  <a:srgbClr val="00B050"/>
                </a:solidFill>
                <a:effectLst/>
                <a:uLnTx/>
                <a:uFillTx/>
              </a:defRPr>
            </a:lvl1pPr>
          </a:lstStyle>
          <a:p>
            <a:pPr lvl="0"/>
            <a:r>
              <a:rPr lang="en-US" sz="700" noProof="0">
                <a:solidFill>
                  <a:srgbClr val="00B050"/>
                </a:solidFill>
                <a:latin typeface="Arial" panose="020B0604020202020204" pitchFamily="34" charset="0"/>
                <a:cs typeface="Arial" panose="020B0604020202020204" pitchFamily="34" charset="0"/>
              </a:rPr>
              <a:t> CUI</a:t>
            </a:r>
          </a:p>
        </p:txBody>
      </p:sp>
    </p:spTree>
    <p:extLst>
      <p:ext uri="{BB962C8B-B14F-4D97-AF65-F5344CB8AC3E}">
        <p14:creationId xmlns:p14="http://schemas.microsoft.com/office/powerpoint/2010/main" val="22620633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6_Blank">
    <p:spTree>
      <p:nvGrpSpPr>
        <p:cNvPr id="1" name=""/>
        <p:cNvGrpSpPr/>
        <p:nvPr/>
      </p:nvGrpSpPr>
      <p:grpSpPr>
        <a:xfrm>
          <a:off x="0" y="0"/>
          <a:ext cx="0" cy="0"/>
          <a:chOff x="0" y="0"/>
          <a:chExt cx="0" cy="0"/>
        </a:xfrm>
      </p:grpSpPr>
      <p:sp>
        <p:nvSpPr>
          <p:cNvPr id="3" name="Slide Number Placeholder 5"/>
          <p:cNvSpPr txBox="1">
            <a:spLocks/>
          </p:cNvSpPr>
          <p:nvPr userDrawn="1"/>
        </p:nvSpPr>
        <p:spPr bwMode="auto">
          <a:xfrm>
            <a:off x="8782050" y="6543675"/>
            <a:ext cx="457200" cy="285750"/>
          </a:xfrm>
          <a:prstGeom prst="rect">
            <a:avLst/>
          </a:prstGeom>
        </p:spPr>
        <p:txBody>
          <a:bodyPr/>
          <a:lstStyle>
            <a:lvl1pPr algn="r">
              <a:defRPr>
                <a:solidFill>
                  <a:prstClr val="black"/>
                </a:solidFill>
                <a:latin typeface="Arial" pitchFamily="34" charset="0"/>
                <a:cs typeface="Arial" pitchFamily="34" charset="0"/>
              </a:defRPr>
            </a:lvl1pPr>
          </a:lstStyle>
          <a:p>
            <a:pPr fontAlgn="base">
              <a:spcBef>
                <a:spcPct val="0"/>
              </a:spcBef>
              <a:spcAft>
                <a:spcPct val="0"/>
              </a:spcAft>
              <a:defRPr/>
            </a:pPr>
            <a:endParaRPr lang="en-US" sz="1400" b="1"/>
          </a:p>
        </p:txBody>
      </p:sp>
    </p:spTree>
    <p:extLst>
      <p:ext uri="{BB962C8B-B14F-4D97-AF65-F5344CB8AC3E}">
        <p14:creationId xmlns:p14="http://schemas.microsoft.com/office/powerpoint/2010/main" val="526587496"/>
      </p:ext>
    </p:extLst>
  </p:cSld>
  <p:clrMapOvr>
    <a:masterClrMapping/>
  </p:clrMapOvr>
  <p:transition advClick="0" advTm="15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457950" y="6356351"/>
            <a:ext cx="2057400" cy="365125"/>
          </a:xfrm>
          <a:prstGeom prst="rect">
            <a:avLst/>
          </a:prstGeom>
        </p:spPr>
        <p:txBody>
          <a:bodyPr/>
          <a:lstStyle/>
          <a:p>
            <a:fld id="{ACE57817-D856-4983-9F8B-DF3CFAD8B7A8}" type="slidenum">
              <a:rPr lang="en-US" smtClean="0"/>
              <a:t>‹#›</a:t>
            </a:fld>
            <a:endParaRPr lang="en-US"/>
          </a:p>
        </p:txBody>
      </p:sp>
      <p:sp>
        <p:nvSpPr>
          <p:cNvPr id="5" name="Footer Placeholder 4"/>
          <p:cNvSpPr txBox="1">
            <a:spLocks/>
          </p:cNvSpPr>
          <p:nvPr userDrawn="1"/>
        </p:nvSpPr>
        <p:spPr>
          <a:xfrm>
            <a:off x="3028950" y="6492875"/>
            <a:ext cx="3086100" cy="365125"/>
          </a:xfrm>
          <a:prstGeom prst="rect">
            <a:avLst/>
          </a:prstGeom>
        </p:spPr>
        <p:txBody>
          <a:bodyPr/>
          <a:lstStyle>
            <a:defPPr>
              <a:defRPr lang="en-US"/>
            </a:defPPr>
            <a:lvl1pPr marL="0" algn="ctr" defTabSz="457200" rtl="0" eaLnBrk="1" latinLnBrk="0" hangingPunct="1">
              <a:defRPr sz="1000" kern="1200">
                <a:solidFill>
                  <a:srgbClr val="00B05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UNCLASSIFIED</a:t>
            </a:r>
          </a:p>
        </p:txBody>
      </p:sp>
    </p:spTree>
    <p:extLst>
      <p:ext uri="{BB962C8B-B14F-4D97-AF65-F5344CB8AC3E}">
        <p14:creationId xmlns:p14="http://schemas.microsoft.com/office/powerpoint/2010/main" val="31090987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Tree>
    <p:extLst>
      <p:ext uri="{BB962C8B-B14F-4D97-AF65-F5344CB8AC3E}">
        <p14:creationId xmlns:p14="http://schemas.microsoft.com/office/powerpoint/2010/main" val="3233480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Date Placeholder 3"/>
          <p:cNvSpPr>
            <a:spLocks noGrp="1"/>
          </p:cNvSpPr>
          <p:nvPr>
            <p:ph type="dt" sz="half" idx="2"/>
          </p:nvPr>
        </p:nvSpPr>
        <p:spPr>
          <a:xfrm>
            <a:off x="628650" y="6356351"/>
            <a:ext cx="2057400" cy="365125"/>
          </a:xfrm>
          <a:prstGeom prst="rect">
            <a:avLst/>
          </a:prstGeom>
        </p:spPr>
        <p:txBody>
          <a:bodyPr/>
          <a:lstStyle/>
          <a:p>
            <a:endParaRPr lang="en-US"/>
          </a:p>
        </p:txBody>
      </p:sp>
      <p:sp>
        <p:nvSpPr>
          <p:cNvPr id="3" name="Footer Placeholder 4"/>
          <p:cNvSpPr>
            <a:spLocks noGrp="1"/>
          </p:cNvSpPr>
          <p:nvPr>
            <p:ph type="ftr" sz="quarter" idx="11"/>
          </p:nvPr>
        </p:nvSpPr>
        <p:spPr>
          <a:xfrm>
            <a:off x="3028950" y="6528627"/>
            <a:ext cx="3086100" cy="365125"/>
          </a:xfrm>
          <a:prstGeom prst="rect">
            <a:avLst/>
          </a:prstGeom>
        </p:spPr>
        <p:txBody>
          <a:bodyPr/>
          <a:lstStyle>
            <a:lvl1pPr algn="ctr">
              <a:defRPr sz="1000">
                <a:solidFill>
                  <a:srgbClr val="00B050"/>
                </a:solidFill>
              </a:defRPr>
            </a:lvl1pPr>
          </a:lstStyle>
          <a:p>
            <a:endParaRPr lang="en-US"/>
          </a:p>
        </p:txBody>
      </p:sp>
    </p:spTree>
    <p:extLst>
      <p:ext uri="{BB962C8B-B14F-4D97-AF65-F5344CB8AC3E}">
        <p14:creationId xmlns:p14="http://schemas.microsoft.com/office/powerpoint/2010/main" val="35069221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1" y="640080"/>
            <a:ext cx="9143999" cy="274320"/>
          </a:xfrm>
          <a:prstGeom prst="rect">
            <a:avLst/>
          </a:prstGeom>
          <a:gradFill>
            <a:gsLst>
              <a:gs pos="5000">
                <a:schemeClr val="bg1"/>
              </a:gs>
              <a:gs pos="10000">
                <a:srgbClr val="00263A">
                  <a:alpha val="60000"/>
                </a:srgbClr>
              </a:gs>
              <a:gs pos="30000">
                <a:srgbClr val="00263A"/>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1" y="143034"/>
            <a:ext cx="9143999" cy="457200"/>
          </a:xfrm>
          <a:prstGeom prst="rect">
            <a:avLst/>
          </a:prstGeom>
          <a:gradFill>
            <a:gsLst>
              <a:gs pos="5000">
                <a:schemeClr val="bg1"/>
              </a:gs>
              <a:gs pos="10000">
                <a:srgbClr val="00263A">
                  <a:alpha val="60000"/>
                </a:srgbClr>
              </a:gs>
              <a:gs pos="25000">
                <a:srgbClr val="00263A"/>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   </a:t>
            </a:r>
            <a:r>
              <a:rPr lang="en-US" sz="2400" b="1">
                <a:latin typeface="Arial" panose="020B0604020202020204" pitchFamily="34" charset="0"/>
                <a:cs typeface="Arial" panose="020B0604020202020204" pitchFamily="34" charset="0"/>
              </a:rPr>
              <a:t> </a:t>
            </a:r>
          </a:p>
        </p:txBody>
      </p:sp>
      <p:sp>
        <p:nvSpPr>
          <p:cNvPr id="14" name="Right Triangle 13"/>
          <p:cNvSpPr/>
          <p:nvPr userDrawn="1"/>
        </p:nvSpPr>
        <p:spPr bwMode="auto">
          <a:xfrm flipH="1">
            <a:off x="7589520" y="0"/>
            <a:ext cx="1554480" cy="914400"/>
          </a:xfrm>
          <a:prstGeom prst="rtTriangle">
            <a:avLst/>
          </a:prstGeom>
          <a:solidFill>
            <a:srgbClr val="FFFFFF"/>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Arial" charset="0"/>
            </a:endParaRPr>
          </a:p>
        </p:txBody>
      </p:sp>
      <p:sp>
        <p:nvSpPr>
          <p:cNvPr id="15" name="Title 2"/>
          <p:cNvSpPr txBox="1">
            <a:spLocks/>
          </p:cNvSpPr>
          <p:nvPr userDrawn="1"/>
        </p:nvSpPr>
        <p:spPr>
          <a:xfrm>
            <a:off x="1614490" y="719752"/>
            <a:ext cx="5915026" cy="389295"/>
          </a:xfrm>
          <a:prstGeom prst="rect">
            <a:avLst/>
          </a:prstGeom>
        </p:spPr>
        <p:txBody>
          <a:bodyPr vert="horz" lIns="91440" tIns="45720" rIns="91440" bIns="45720" rtlCol="0" anchor="ctr">
            <a:no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14" algn="ctr" rtl="0" eaLnBrk="0" fontAlgn="base" hangingPunct="0">
              <a:spcBef>
                <a:spcPct val="0"/>
              </a:spcBef>
              <a:spcAft>
                <a:spcPct val="0"/>
              </a:spcAft>
              <a:defRPr sz="4400">
                <a:solidFill>
                  <a:schemeClr val="tx2"/>
                </a:solidFill>
                <a:latin typeface="Times New Roman" pitchFamily="18" charset="0"/>
              </a:defRPr>
            </a:lvl6pPr>
            <a:lvl7pPr marL="914428" algn="ctr" rtl="0" eaLnBrk="0" fontAlgn="base" hangingPunct="0">
              <a:spcBef>
                <a:spcPct val="0"/>
              </a:spcBef>
              <a:spcAft>
                <a:spcPct val="0"/>
              </a:spcAft>
              <a:defRPr sz="4400">
                <a:solidFill>
                  <a:schemeClr val="tx2"/>
                </a:solidFill>
                <a:latin typeface="Times New Roman" pitchFamily="18" charset="0"/>
              </a:defRPr>
            </a:lvl7pPr>
            <a:lvl8pPr marL="1371643" algn="ctr" rtl="0" eaLnBrk="0" fontAlgn="base" hangingPunct="0">
              <a:spcBef>
                <a:spcPct val="0"/>
              </a:spcBef>
              <a:spcAft>
                <a:spcPct val="0"/>
              </a:spcAft>
              <a:defRPr sz="4400">
                <a:solidFill>
                  <a:schemeClr val="tx2"/>
                </a:solidFill>
                <a:latin typeface="Times New Roman" pitchFamily="18" charset="0"/>
              </a:defRPr>
            </a:lvl8pPr>
            <a:lvl9pPr marL="1828857" algn="ctr" rtl="0" eaLnBrk="0" fontAlgn="base" hangingPunct="0">
              <a:spcBef>
                <a:spcPct val="0"/>
              </a:spcBef>
              <a:spcAft>
                <a:spcPct val="0"/>
              </a:spcAft>
              <a:defRPr sz="4400">
                <a:solidFill>
                  <a:schemeClr val="tx2"/>
                </a:solidFill>
                <a:latin typeface="Times New Roman" pitchFamily="18" charset="0"/>
              </a:defRPr>
            </a:lvl9pPr>
          </a:lstStyle>
          <a:p>
            <a:pPr algn="r"/>
            <a:r>
              <a:rPr lang="en-US" sz="1400" b="1" i="1" kern="0">
                <a:solidFill>
                  <a:schemeClr val="bg1"/>
                </a:solidFill>
                <a:effectLst>
                  <a:outerShdw blurRad="38100" dist="38100" dir="2700000" algn="tl">
                    <a:srgbClr val="000000">
                      <a:alpha val="43137"/>
                    </a:srgbClr>
                  </a:outerShdw>
                </a:effectLst>
                <a:latin typeface="+mn-lt"/>
              </a:rPr>
              <a:t>    </a:t>
            </a:r>
          </a:p>
        </p:txBody>
      </p:sp>
      <p:sp>
        <p:nvSpPr>
          <p:cNvPr id="16" name="Rectangle 15"/>
          <p:cNvSpPr/>
          <p:nvPr userDrawn="1"/>
        </p:nvSpPr>
        <p:spPr>
          <a:xfrm>
            <a:off x="9837273" y="600234"/>
            <a:ext cx="1187778" cy="3016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i="1">
              <a:solidFill>
                <a:srgbClr val="FF0000"/>
              </a:solidFill>
            </a:endParaRPr>
          </a:p>
        </p:txBody>
      </p:sp>
      <p:sp>
        <p:nvSpPr>
          <p:cNvPr id="19" name="Slide Number Placeholder 5"/>
          <p:cNvSpPr>
            <a:spLocks noGrp="1"/>
          </p:cNvSpPr>
          <p:nvPr>
            <p:ph type="sldNum" sz="quarter" idx="4"/>
          </p:nvPr>
        </p:nvSpPr>
        <p:spPr>
          <a:xfrm>
            <a:off x="7086600" y="6492875"/>
            <a:ext cx="2057400" cy="365125"/>
          </a:xfrm>
          <a:prstGeom prst="rect">
            <a:avLst/>
          </a:prstGeom>
        </p:spPr>
        <p:txBody>
          <a:bodyPr anchor="b"/>
          <a:lstStyle>
            <a:lvl1pPr algn="r">
              <a:defRPr sz="1100"/>
            </a:lvl1pPr>
          </a:lstStyle>
          <a:p>
            <a:fld id="{55E39B99-4B6B-497A-B52D-815D9E69F69A}" type="slidenum">
              <a:rPr lang="en-US" smtClean="0"/>
              <a:pPr/>
              <a:t>‹#›</a:t>
            </a:fld>
            <a:endParaRPr lang="en-US"/>
          </a:p>
        </p:txBody>
      </p:sp>
      <p:pic>
        <p:nvPicPr>
          <p:cNvPr id="20" name="Picture 19"/>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98689" y="91439"/>
            <a:ext cx="824597" cy="822960"/>
          </a:xfrm>
          <a:prstGeom prst="rect">
            <a:avLst/>
          </a:prstGeom>
          <a:ln w="38100">
            <a:noFill/>
          </a:ln>
          <a:effectLst/>
        </p:spPr>
      </p:pic>
      <p:sp>
        <p:nvSpPr>
          <p:cNvPr id="11" name="Footer Placeholder 4"/>
          <p:cNvSpPr txBox="1">
            <a:spLocks/>
          </p:cNvSpPr>
          <p:nvPr userDrawn="1"/>
        </p:nvSpPr>
        <p:spPr>
          <a:xfrm>
            <a:off x="3028950" y="-39529"/>
            <a:ext cx="3086100" cy="365125"/>
          </a:xfrm>
          <a:prstGeom prst="rect">
            <a:avLst/>
          </a:prstGeom>
        </p:spPr>
        <p:txBody>
          <a:bodyPr/>
          <a:lstStyle>
            <a:defPPr>
              <a:defRPr lang="en-US"/>
            </a:defPPr>
            <a:lvl1pPr marL="0" algn="ctr" defTabSz="457200" rtl="0" eaLnBrk="1" latinLnBrk="0" hangingPunct="1">
              <a:defRPr sz="1000" kern="1200">
                <a:solidFill>
                  <a:srgbClr val="00B05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atin typeface=" Arial"/>
              </a:rPr>
              <a:t>UNCLASSIFIED</a:t>
            </a:r>
          </a:p>
        </p:txBody>
      </p:sp>
      <p:sp>
        <p:nvSpPr>
          <p:cNvPr id="2" name="Footer Placeholder 4">
            <a:extLst>
              <a:ext uri="{FF2B5EF4-FFF2-40B4-BE49-F238E27FC236}">
                <a16:creationId xmlns:a16="http://schemas.microsoft.com/office/drawing/2014/main" id="{37AE5FA9-B93F-B633-5206-42B3CF32EE39}"/>
              </a:ext>
            </a:extLst>
          </p:cNvPr>
          <p:cNvSpPr txBox="1">
            <a:spLocks/>
          </p:cNvSpPr>
          <p:nvPr userDrawn="1"/>
        </p:nvSpPr>
        <p:spPr>
          <a:xfrm>
            <a:off x="3028950" y="6675437"/>
            <a:ext cx="3086100" cy="365125"/>
          </a:xfrm>
          <a:prstGeom prst="rect">
            <a:avLst/>
          </a:prstGeom>
        </p:spPr>
        <p:txBody>
          <a:bodyPr/>
          <a:lstStyle>
            <a:defPPr>
              <a:defRPr lang="en-US"/>
            </a:defPPr>
            <a:lvl1pPr marL="0" algn="ctr" defTabSz="457200" rtl="0" eaLnBrk="1" latinLnBrk="0" hangingPunct="1">
              <a:defRPr sz="1000" kern="1200">
                <a:solidFill>
                  <a:srgbClr val="00B05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atin typeface=" Arial"/>
              </a:rPr>
              <a:t>UNCLASSIFIED</a:t>
            </a:r>
          </a:p>
        </p:txBody>
      </p:sp>
    </p:spTree>
    <p:extLst>
      <p:ext uri="{BB962C8B-B14F-4D97-AF65-F5344CB8AC3E}">
        <p14:creationId xmlns:p14="http://schemas.microsoft.com/office/powerpoint/2010/main" val="1783495626"/>
      </p:ext>
    </p:extLst>
  </p:cSld>
  <p:clrMap bg1="lt1" tx1="dk1" bg2="lt2" tx2="dk2" accent1="accent1" accent2="accent2" accent3="accent3" accent4="accent4" accent5="accent5" accent6="accent6" hlink="hlink" folHlink="folHlink"/>
  <p:sldLayoutIdLst>
    <p:sldLayoutId id="2147483673"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17" Type="http://schemas.openxmlformats.org/officeDocument/2006/relationships/image" Target="../media/image62.png"/><Relationship Id="rId21" Type="http://schemas.openxmlformats.org/officeDocument/2006/relationships/image" Target="../media/image14.png"/><Relationship Id="rId42" Type="http://schemas.openxmlformats.org/officeDocument/2006/relationships/customXml" Target="../ink/ink20.xml"/><Relationship Id="rId63" Type="http://schemas.openxmlformats.org/officeDocument/2006/relationships/image" Target="../media/image35.png"/><Relationship Id="rId84" Type="http://schemas.openxmlformats.org/officeDocument/2006/relationships/customXml" Target="../ink/ink41.xml"/><Relationship Id="rId138" Type="http://schemas.openxmlformats.org/officeDocument/2006/relationships/customXml" Target="../ink/ink68.xml"/><Relationship Id="rId159" Type="http://schemas.openxmlformats.org/officeDocument/2006/relationships/customXml" Target="../ink/ink77.xml"/><Relationship Id="rId170" Type="http://schemas.openxmlformats.org/officeDocument/2006/relationships/image" Target="../media/image93.svg"/><Relationship Id="rId107" Type="http://schemas.openxmlformats.org/officeDocument/2006/relationships/image" Target="../media/image57.png"/><Relationship Id="rId11" Type="http://schemas.openxmlformats.org/officeDocument/2006/relationships/image" Target="../media/image9.png"/><Relationship Id="rId32" Type="http://schemas.openxmlformats.org/officeDocument/2006/relationships/customXml" Target="../ink/ink15.xml"/><Relationship Id="rId53" Type="http://schemas.openxmlformats.org/officeDocument/2006/relationships/image" Target="../media/image30.png"/><Relationship Id="rId74" Type="http://schemas.openxmlformats.org/officeDocument/2006/relationships/customXml" Target="../ink/ink36.xml"/><Relationship Id="rId128" Type="http://schemas.openxmlformats.org/officeDocument/2006/relationships/customXml" Target="../ink/ink63.xml"/><Relationship Id="rId149" Type="http://schemas.openxmlformats.org/officeDocument/2006/relationships/image" Target="../media/image78.png"/><Relationship Id="rId5" Type="http://schemas.openxmlformats.org/officeDocument/2006/relationships/image" Target="../media/image6.png"/><Relationship Id="rId95" Type="http://schemas.openxmlformats.org/officeDocument/2006/relationships/image" Target="../media/image51.png"/><Relationship Id="rId160" Type="http://schemas.openxmlformats.org/officeDocument/2006/relationships/image" Target="../media/image85.png"/><Relationship Id="rId22" Type="http://schemas.openxmlformats.org/officeDocument/2006/relationships/customXml" Target="../ink/ink10.xml"/><Relationship Id="rId43" Type="http://schemas.openxmlformats.org/officeDocument/2006/relationships/image" Target="../media/image25.png"/><Relationship Id="rId64" Type="http://schemas.openxmlformats.org/officeDocument/2006/relationships/customXml" Target="../ink/ink31.xml"/><Relationship Id="rId118" Type="http://schemas.openxmlformats.org/officeDocument/2006/relationships/customXml" Target="../ink/ink58.xml"/><Relationship Id="rId139" Type="http://schemas.openxmlformats.org/officeDocument/2006/relationships/image" Target="../media/image73.png"/><Relationship Id="rId85" Type="http://schemas.openxmlformats.org/officeDocument/2006/relationships/image" Target="../media/image46.png"/><Relationship Id="rId150" Type="http://schemas.openxmlformats.org/officeDocument/2006/relationships/customXml" Target="../ink/ink74.xml"/><Relationship Id="rId171" Type="http://schemas.openxmlformats.org/officeDocument/2006/relationships/image" Target="../media/image94.png"/><Relationship Id="rId12" Type="http://schemas.openxmlformats.org/officeDocument/2006/relationships/customXml" Target="../ink/ink5.xml"/><Relationship Id="rId33" Type="http://schemas.openxmlformats.org/officeDocument/2006/relationships/image" Target="../media/image20.png"/><Relationship Id="rId108" Type="http://schemas.openxmlformats.org/officeDocument/2006/relationships/customXml" Target="../ink/ink53.xml"/><Relationship Id="rId129" Type="http://schemas.openxmlformats.org/officeDocument/2006/relationships/image" Target="../media/image68.png"/><Relationship Id="rId54" Type="http://schemas.openxmlformats.org/officeDocument/2006/relationships/customXml" Target="../ink/ink26.xml"/><Relationship Id="rId75" Type="http://schemas.openxmlformats.org/officeDocument/2006/relationships/image" Target="../media/image41.png"/><Relationship Id="rId96" Type="http://schemas.openxmlformats.org/officeDocument/2006/relationships/customXml" Target="../ink/ink47.xml"/><Relationship Id="rId140" Type="http://schemas.openxmlformats.org/officeDocument/2006/relationships/customXml" Target="../ink/ink69.xml"/><Relationship Id="rId161" Type="http://schemas.openxmlformats.org/officeDocument/2006/relationships/customXml" Target="../ink/ink78.xml"/><Relationship Id="rId6" Type="http://schemas.openxmlformats.org/officeDocument/2006/relationships/customXml" Target="../ink/ink2.xml"/><Relationship Id="rId23" Type="http://schemas.openxmlformats.org/officeDocument/2006/relationships/image" Target="../media/image15.png"/><Relationship Id="rId28" Type="http://schemas.openxmlformats.org/officeDocument/2006/relationships/customXml" Target="../ink/ink13.xml"/><Relationship Id="rId49" Type="http://schemas.openxmlformats.org/officeDocument/2006/relationships/image" Target="../media/image28.png"/><Relationship Id="rId114" Type="http://schemas.openxmlformats.org/officeDocument/2006/relationships/customXml" Target="../ink/ink56.xml"/><Relationship Id="rId119" Type="http://schemas.openxmlformats.org/officeDocument/2006/relationships/image" Target="../media/image63.png"/><Relationship Id="rId44" Type="http://schemas.openxmlformats.org/officeDocument/2006/relationships/customXml" Target="../ink/ink21.xml"/><Relationship Id="rId60" Type="http://schemas.openxmlformats.org/officeDocument/2006/relationships/customXml" Target="../ink/ink29.xml"/><Relationship Id="rId65" Type="http://schemas.openxmlformats.org/officeDocument/2006/relationships/image" Target="../media/image36.png"/><Relationship Id="rId81" Type="http://schemas.openxmlformats.org/officeDocument/2006/relationships/image" Target="../media/image44.png"/><Relationship Id="rId86" Type="http://schemas.openxmlformats.org/officeDocument/2006/relationships/customXml" Target="../ink/ink42.xml"/><Relationship Id="rId130" Type="http://schemas.openxmlformats.org/officeDocument/2006/relationships/customXml" Target="../ink/ink64.xml"/><Relationship Id="rId135" Type="http://schemas.openxmlformats.org/officeDocument/2006/relationships/image" Target="../media/image71.png"/><Relationship Id="rId151" Type="http://schemas.openxmlformats.org/officeDocument/2006/relationships/image" Target="../media/image79.png"/><Relationship Id="rId156" Type="http://schemas.openxmlformats.org/officeDocument/2006/relationships/customXml" Target="../ink/ink75.xml"/><Relationship Id="rId177" Type="http://schemas.openxmlformats.org/officeDocument/2006/relationships/image" Target="../media/image100.png"/><Relationship Id="rId172" Type="http://schemas.openxmlformats.org/officeDocument/2006/relationships/image" Target="../media/image95.svg"/><Relationship Id="rId13" Type="http://schemas.openxmlformats.org/officeDocument/2006/relationships/image" Target="../media/image10.png"/><Relationship Id="rId18" Type="http://schemas.openxmlformats.org/officeDocument/2006/relationships/customXml" Target="../ink/ink8.xml"/><Relationship Id="rId39" Type="http://schemas.openxmlformats.org/officeDocument/2006/relationships/image" Target="../media/image23.png"/><Relationship Id="rId109" Type="http://schemas.openxmlformats.org/officeDocument/2006/relationships/image" Target="../media/image58.png"/><Relationship Id="rId34" Type="http://schemas.openxmlformats.org/officeDocument/2006/relationships/customXml" Target="../ink/ink16.xml"/><Relationship Id="rId50" Type="http://schemas.openxmlformats.org/officeDocument/2006/relationships/customXml" Target="../ink/ink24.xml"/><Relationship Id="rId55" Type="http://schemas.openxmlformats.org/officeDocument/2006/relationships/image" Target="../media/image31.png"/><Relationship Id="rId76" Type="http://schemas.openxmlformats.org/officeDocument/2006/relationships/customXml" Target="../ink/ink37.xml"/><Relationship Id="rId97" Type="http://schemas.openxmlformats.org/officeDocument/2006/relationships/image" Target="../media/image52.png"/><Relationship Id="rId104" Type="http://schemas.openxmlformats.org/officeDocument/2006/relationships/customXml" Target="../ink/ink51.xml"/><Relationship Id="rId120" Type="http://schemas.openxmlformats.org/officeDocument/2006/relationships/customXml" Target="../ink/ink59.xml"/><Relationship Id="rId125" Type="http://schemas.openxmlformats.org/officeDocument/2006/relationships/image" Target="../media/image66.png"/><Relationship Id="rId141" Type="http://schemas.openxmlformats.org/officeDocument/2006/relationships/image" Target="../media/image74.png"/><Relationship Id="rId146" Type="http://schemas.openxmlformats.org/officeDocument/2006/relationships/customXml" Target="../ink/ink72.xml"/><Relationship Id="rId167" Type="http://schemas.openxmlformats.org/officeDocument/2006/relationships/image" Target="../media/image90.png"/><Relationship Id="rId7" Type="http://schemas.openxmlformats.org/officeDocument/2006/relationships/image" Target="../media/image7.png"/><Relationship Id="rId71" Type="http://schemas.openxmlformats.org/officeDocument/2006/relationships/image" Target="../media/image39.png"/><Relationship Id="rId92" Type="http://schemas.openxmlformats.org/officeDocument/2006/relationships/customXml" Target="../ink/ink45.xml"/><Relationship Id="rId162" Type="http://schemas.openxmlformats.org/officeDocument/2006/relationships/image" Target="../media/image86.png"/><Relationship Id="rId2" Type="http://schemas.openxmlformats.org/officeDocument/2006/relationships/notesSlide" Target="../notesSlides/notesSlide5.xml"/><Relationship Id="rId29" Type="http://schemas.openxmlformats.org/officeDocument/2006/relationships/image" Target="../media/image18.png"/><Relationship Id="rId24" Type="http://schemas.openxmlformats.org/officeDocument/2006/relationships/customXml" Target="../ink/ink11.xml"/><Relationship Id="rId40" Type="http://schemas.openxmlformats.org/officeDocument/2006/relationships/customXml" Target="../ink/ink19.xml"/><Relationship Id="rId45" Type="http://schemas.openxmlformats.org/officeDocument/2006/relationships/image" Target="../media/image26.png"/><Relationship Id="rId66" Type="http://schemas.openxmlformats.org/officeDocument/2006/relationships/customXml" Target="../ink/ink32.xml"/><Relationship Id="rId87" Type="http://schemas.openxmlformats.org/officeDocument/2006/relationships/image" Target="../media/image47.png"/><Relationship Id="rId110" Type="http://schemas.openxmlformats.org/officeDocument/2006/relationships/customXml" Target="../ink/ink54.xml"/><Relationship Id="rId115" Type="http://schemas.openxmlformats.org/officeDocument/2006/relationships/image" Target="../media/image61.png"/><Relationship Id="rId131" Type="http://schemas.openxmlformats.org/officeDocument/2006/relationships/image" Target="../media/image69.png"/><Relationship Id="rId136" Type="http://schemas.openxmlformats.org/officeDocument/2006/relationships/customXml" Target="../ink/ink67.xml"/><Relationship Id="rId157" Type="http://schemas.openxmlformats.org/officeDocument/2006/relationships/customXml" Target="../ink/ink76.xml"/><Relationship Id="rId178" Type="http://schemas.openxmlformats.org/officeDocument/2006/relationships/image" Target="../media/image101.svg"/><Relationship Id="rId61" Type="http://schemas.openxmlformats.org/officeDocument/2006/relationships/image" Target="../media/image34.png"/><Relationship Id="rId82" Type="http://schemas.openxmlformats.org/officeDocument/2006/relationships/customXml" Target="../ink/ink40.xml"/><Relationship Id="rId152" Type="http://schemas.openxmlformats.org/officeDocument/2006/relationships/image" Target="../media/image80.png"/><Relationship Id="rId173" Type="http://schemas.openxmlformats.org/officeDocument/2006/relationships/image" Target="../media/image96.png"/><Relationship Id="rId19" Type="http://schemas.openxmlformats.org/officeDocument/2006/relationships/image" Target="../media/image13.png"/><Relationship Id="rId14" Type="http://schemas.openxmlformats.org/officeDocument/2006/relationships/customXml" Target="../ink/ink6.xml"/><Relationship Id="rId30" Type="http://schemas.openxmlformats.org/officeDocument/2006/relationships/customXml" Target="../ink/ink14.xml"/><Relationship Id="rId35" Type="http://schemas.openxmlformats.org/officeDocument/2006/relationships/image" Target="../media/image21.png"/><Relationship Id="rId56" Type="http://schemas.openxmlformats.org/officeDocument/2006/relationships/customXml" Target="../ink/ink27.xml"/><Relationship Id="rId77" Type="http://schemas.openxmlformats.org/officeDocument/2006/relationships/image" Target="../media/image42.png"/><Relationship Id="rId100" Type="http://schemas.openxmlformats.org/officeDocument/2006/relationships/customXml" Target="../ink/ink49.xml"/><Relationship Id="rId105" Type="http://schemas.openxmlformats.org/officeDocument/2006/relationships/image" Target="../media/image56.png"/><Relationship Id="rId126" Type="http://schemas.openxmlformats.org/officeDocument/2006/relationships/customXml" Target="../ink/ink62.xml"/><Relationship Id="rId147" Type="http://schemas.openxmlformats.org/officeDocument/2006/relationships/image" Target="../media/image77.png"/><Relationship Id="rId168" Type="http://schemas.openxmlformats.org/officeDocument/2006/relationships/image" Target="../media/image91.svg"/><Relationship Id="rId8" Type="http://schemas.openxmlformats.org/officeDocument/2006/relationships/customXml" Target="../ink/ink3.xml"/><Relationship Id="rId51" Type="http://schemas.openxmlformats.org/officeDocument/2006/relationships/image" Target="../media/image29.png"/><Relationship Id="rId72" Type="http://schemas.openxmlformats.org/officeDocument/2006/relationships/customXml" Target="../ink/ink35.xml"/><Relationship Id="rId93" Type="http://schemas.openxmlformats.org/officeDocument/2006/relationships/image" Target="../media/image50.png"/><Relationship Id="rId98" Type="http://schemas.openxmlformats.org/officeDocument/2006/relationships/customXml" Target="../ink/ink48.xml"/><Relationship Id="rId121" Type="http://schemas.openxmlformats.org/officeDocument/2006/relationships/image" Target="../media/image64.png"/><Relationship Id="rId142" Type="http://schemas.openxmlformats.org/officeDocument/2006/relationships/customXml" Target="../ink/ink70.xml"/><Relationship Id="rId163" Type="http://schemas.openxmlformats.org/officeDocument/2006/relationships/customXml" Target="../ink/ink79.xml"/><Relationship Id="rId3" Type="http://schemas.openxmlformats.org/officeDocument/2006/relationships/image" Target="../media/image5.png"/><Relationship Id="rId25" Type="http://schemas.openxmlformats.org/officeDocument/2006/relationships/image" Target="../media/image16.png"/><Relationship Id="rId46" Type="http://schemas.openxmlformats.org/officeDocument/2006/relationships/customXml" Target="../ink/ink22.xml"/><Relationship Id="rId67" Type="http://schemas.openxmlformats.org/officeDocument/2006/relationships/image" Target="../media/image37.png"/><Relationship Id="rId116" Type="http://schemas.openxmlformats.org/officeDocument/2006/relationships/customXml" Target="../ink/ink57.xml"/><Relationship Id="rId137" Type="http://schemas.openxmlformats.org/officeDocument/2006/relationships/image" Target="../media/image72.png"/><Relationship Id="rId158" Type="http://schemas.openxmlformats.org/officeDocument/2006/relationships/image" Target="../media/image84.png"/><Relationship Id="rId20" Type="http://schemas.openxmlformats.org/officeDocument/2006/relationships/customXml" Target="../ink/ink9.xml"/><Relationship Id="rId41" Type="http://schemas.openxmlformats.org/officeDocument/2006/relationships/image" Target="../media/image24.png"/><Relationship Id="rId62" Type="http://schemas.openxmlformats.org/officeDocument/2006/relationships/customXml" Target="../ink/ink30.xml"/><Relationship Id="rId83" Type="http://schemas.openxmlformats.org/officeDocument/2006/relationships/image" Target="../media/image45.png"/><Relationship Id="rId88" Type="http://schemas.openxmlformats.org/officeDocument/2006/relationships/customXml" Target="../ink/ink43.xml"/><Relationship Id="rId111" Type="http://schemas.openxmlformats.org/officeDocument/2006/relationships/image" Target="../media/image59.png"/><Relationship Id="rId132" Type="http://schemas.openxmlformats.org/officeDocument/2006/relationships/customXml" Target="../ink/ink65.xml"/><Relationship Id="rId153" Type="http://schemas.openxmlformats.org/officeDocument/2006/relationships/image" Target="../media/image81.svg"/><Relationship Id="rId174" Type="http://schemas.openxmlformats.org/officeDocument/2006/relationships/image" Target="../media/image97.svg"/><Relationship Id="rId15" Type="http://schemas.openxmlformats.org/officeDocument/2006/relationships/image" Target="../media/image11.png"/><Relationship Id="rId36" Type="http://schemas.openxmlformats.org/officeDocument/2006/relationships/customXml" Target="../ink/ink17.xml"/><Relationship Id="rId57" Type="http://schemas.openxmlformats.org/officeDocument/2006/relationships/image" Target="../media/image32.png"/><Relationship Id="rId106" Type="http://schemas.openxmlformats.org/officeDocument/2006/relationships/customXml" Target="../ink/ink52.xml"/><Relationship Id="rId127" Type="http://schemas.openxmlformats.org/officeDocument/2006/relationships/image" Target="../media/image67.png"/><Relationship Id="rId10" Type="http://schemas.openxmlformats.org/officeDocument/2006/relationships/customXml" Target="../ink/ink4.xml"/><Relationship Id="rId31" Type="http://schemas.openxmlformats.org/officeDocument/2006/relationships/image" Target="../media/image19.png"/><Relationship Id="rId52" Type="http://schemas.openxmlformats.org/officeDocument/2006/relationships/customXml" Target="../ink/ink25.xml"/><Relationship Id="rId73" Type="http://schemas.openxmlformats.org/officeDocument/2006/relationships/image" Target="../media/image40.png"/><Relationship Id="rId78" Type="http://schemas.openxmlformats.org/officeDocument/2006/relationships/customXml" Target="../ink/ink38.xml"/><Relationship Id="rId94" Type="http://schemas.openxmlformats.org/officeDocument/2006/relationships/customXml" Target="../ink/ink46.xml"/><Relationship Id="rId99" Type="http://schemas.openxmlformats.org/officeDocument/2006/relationships/image" Target="../media/image53.png"/><Relationship Id="rId101" Type="http://schemas.openxmlformats.org/officeDocument/2006/relationships/image" Target="../media/image54.png"/><Relationship Id="rId122" Type="http://schemas.openxmlformats.org/officeDocument/2006/relationships/customXml" Target="../ink/ink60.xml"/><Relationship Id="rId143" Type="http://schemas.openxmlformats.org/officeDocument/2006/relationships/image" Target="../media/image75.png"/><Relationship Id="rId148" Type="http://schemas.openxmlformats.org/officeDocument/2006/relationships/customXml" Target="../ink/ink73.xml"/><Relationship Id="rId164" Type="http://schemas.openxmlformats.org/officeDocument/2006/relationships/image" Target="../media/image87.png"/><Relationship Id="rId169" Type="http://schemas.openxmlformats.org/officeDocument/2006/relationships/image" Target="../media/image92.png"/><Relationship Id="rId4" Type="http://schemas.openxmlformats.org/officeDocument/2006/relationships/customXml" Target="../ink/ink1.xml"/><Relationship Id="rId9" Type="http://schemas.openxmlformats.org/officeDocument/2006/relationships/image" Target="../media/image8.png"/><Relationship Id="rId26" Type="http://schemas.openxmlformats.org/officeDocument/2006/relationships/customXml" Target="../ink/ink12.xml"/><Relationship Id="rId47" Type="http://schemas.openxmlformats.org/officeDocument/2006/relationships/image" Target="../media/image27.png"/><Relationship Id="rId68" Type="http://schemas.openxmlformats.org/officeDocument/2006/relationships/customXml" Target="../ink/ink33.xml"/><Relationship Id="rId89" Type="http://schemas.openxmlformats.org/officeDocument/2006/relationships/image" Target="../media/image48.png"/><Relationship Id="rId112" Type="http://schemas.openxmlformats.org/officeDocument/2006/relationships/customXml" Target="../ink/ink55.xml"/><Relationship Id="rId133" Type="http://schemas.openxmlformats.org/officeDocument/2006/relationships/image" Target="../media/image70.png"/><Relationship Id="rId154" Type="http://schemas.openxmlformats.org/officeDocument/2006/relationships/image" Target="../media/image82.png"/><Relationship Id="rId175" Type="http://schemas.openxmlformats.org/officeDocument/2006/relationships/image" Target="../media/image98.png"/><Relationship Id="rId16" Type="http://schemas.openxmlformats.org/officeDocument/2006/relationships/customXml" Target="../ink/ink7.xml"/><Relationship Id="rId37" Type="http://schemas.openxmlformats.org/officeDocument/2006/relationships/image" Target="../media/image22.png"/><Relationship Id="rId58" Type="http://schemas.openxmlformats.org/officeDocument/2006/relationships/customXml" Target="../ink/ink28.xml"/><Relationship Id="rId79" Type="http://schemas.openxmlformats.org/officeDocument/2006/relationships/image" Target="../media/image43.png"/><Relationship Id="rId102" Type="http://schemas.openxmlformats.org/officeDocument/2006/relationships/customXml" Target="../ink/ink50.xml"/><Relationship Id="rId123" Type="http://schemas.openxmlformats.org/officeDocument/2006/relationships/image" Target="../media/image65.png"/><Relationship Id="rId144" Type="http://schemas.openxmlformats.org/officeDocument/2006/relationships/customXml" Target="../ink/ink71.xml"/><Relationship Id="rId90" Type="http://schemas.openxmlformats.org/officeDocument/2006/relationships/customXml" Target="../ink/ink44.xml"/><Relationship Id="rId165" Type="http://schemas.openxmlformats.org/officeDocument/2006/relationships/image" Target="../media/image88.png"/><Relationship Id="rId27" Type="http://schemas.openxmlformats.org/officeDocument/2006/relationships/image" Target="../media/image17.png"/><Relationship Id="rId48" Type="http://schemas.openxmlformats.org/officeDocument/2006/relationships/customXml" Target="../ink/ink23.xml"/><Relationship Id="rId69" Type="http://schemas.openxmlformats.org/officeDocument/2006/relationships/image" Target="../media/image38.png"/><Relationship Id="rId113" Type="http://schemas.openxmlformats.org/officeDocument/2006/relationships/image" Target="../media/image60.png"/><Relationship Id="rId134" Type="http://schemas.openxmlformats.org/officeDocument/2006/relationships/customXml" Target="../ink/ink66.xml"/><Relationship Id="rId80" Type="http://schemas.openxmlformats.org/officeDocument/2006/relationships/customXml" Target="../ink/ink39.xml"/><Relationship Id="rId155" Type="http://schemas.openxmlformats.org/officeDocument/2006/relationships/image" Target="../media/image83.svg"/><Relationship Id="rId176" Type="http://schemas.openxmlformats.org/officeDocument/2006/relationships/image" Target="../media/image99.svg"/><Relationship Id="rId17" Type="http://schemas.openxmlformats.org/officeDocument/2006/relationships/image" Target="../media/image12.png"/><Relationship Id="rId38" Type="http://schemas.openxmlformats.org/officeDocument/2006/relationships/customXml" Target="../ink/ink18.xml"/><Relationship Id="rId59" Type="http://schemas.openxmlformats.org/officeDocument/2006/relationships/image" Target="../media/image33.png"/><Relationship Id="rId103" Type="http://schemas.openxmlformats.org/officeDocument/2006/relationships/image" Target="../media/image55.png"/><Relationship Id="rId124" Type="http://schemas.openxmlformats.org/officeDocument/2006/relationships/customXml" Target="../ink/ink61.xml"/><Relationship Id="rId70" Type="http://schemas.openxmlformats.org/officeDocument/2006/relationships/customXml" Target="../ink/ink34.xml"/><Relationship Id="rId91" Type="http://schemas.openxmlformats.org/officeDocument/2006/relationships/image" Target="../media/image49.png"/><Relationship Id="rId145" Type="http://schemas.openxmlformats.org/officeDocument/2006/relationships/image" Target="../media/image76.png"/><Relationship Id="rId166" Type="http://schemas.openxmlformats.org/officeDocument/2006/relationships/image" Target="../media/image89.sv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107.jpeg"/><Relationship Id="rId3" Type="http://schemas.openxmlformats.org/officeDocument/2006/relationships/image" Target="../media/image102.jpeg"/><Relationship Id="rId7" Type="http://schemas.openxmlformats.org/officeDocument/2006/relationships/image" Target="../media/image106.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05.jpeg"/><Relationship Id="rId11" Type="http://schemas.openxmlformats.org/officeDocument/2006/relationships/image" Target="../media/image110.jpeg"/><Relationship Id="rId5" Type="http://schemas.openxmlformats.org/officeDocument/2006/relationships/image" Target="../media/image104.jpeg"/><Relationship Id="rId10" Type="http://schemas.openxmlformats.org/officeDocument/2006/relationships/image" Target="../media/image109.jpeg"/><Relationship Id="rId4" Type="http://schemas.openxmlformats.org/officeDocument/2006/relationships/image" Target="../media/image103.jpeg"/><Relationship Id="rId9" Type="http://schemas.openxmlformats.org/officeDocument/2006/relationships/image" Target="../media/image108.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83AEC44-9D0C-06EE-D06D-17036C72876A}"/>
              </a:ext>
            </a:extLst>
          </p:cNvPr>
          <p:cNvSpPr>
            <a:spLocks noGrp="1"/>
          </p:cNvSpPr>
          <p:nvPr>
            <p:ph idx="1"/>
          </p:nvPr>
        </p:nvSpPr>
        <p:spPr>
          <a:xfrm>
            <a:off x="496675" y="1253331"/>
            <a:ext cx="7886700" cy="4351338"/>
          </a:xfrm>
        </p:spPr>
        <p:txBody>
          <a:bodyPr lIns="91440" tIns="45720" rIns="91440" bIns="45720" anchor="t"/>
          <a:lstStyle/>
          <a:p>
            <a:pPr marL="0" indent="0">
              <a:buNone/>
            </a:pPr>
            <a:r>
              <a:rPr lang="en-US" sz="1800" dirty="0">
                <a:latin typeface=" Arial" panose="02020603050405020304"/>
                <a:ea typeface="Bookman Old Style" panose="02050604050505020204" pitchFamily="18" charset="0"/>
                <a:cs typeface="Bookman Old Style" panose="02050604050505020204" pitchFamily="18" charset="0"/>
              </a:rPr>
              <a:t>Installation – NGB has not been approved to install JTLS-GO on the NGB network.  NGB J81 has worked </a:t>
            </a:r>
            <a:r>
              <a:rPr lang="en-US" sz="1700" dirty="0">
                <a:latin typeface="Arial"/>
                <a:ea typeface="Bookman Old Style" panose="02050604050505020204" pitchFamily="18" charset="0"/>
                <a:cs typeface="Arial"/>
              </a:rPr>
              <a:t>with Valkyrie software engineers </a:t>
            </a:r>
            <a:r>
              <a:rPr lang="en-US" sz="1800" dirty="0">
                <a:latin typeface=" Arial" panose="02020603050405020304"/>
                <a:ea typeface="Bookman Old Style" panose="02050604050505020204" pitchFamily="18" charset="0"/>
                <a:cs typeface="Arial"/>
              </a:rPr>
              <a:t>to</a:t>
            </a:r>
            <a:r>
              <a:rPr lang="en-US" sz="1800" dirty="0">
                <a:latin typeface=" Arial" panose="02020603050405020304"/>
                <a:ea typeface="Bookman Old Style" panose="02050604050505020204" pitchFamily="18" charset="0"/>
                <a:cs typeface="Bookman Old Style" panose="02050604050505020204" pitchFamily="18" charset="0"/>
              </a:rPr>
              <a:t> install the platform on a stand-alone laptop. </a:t>
            </a:r>
          </a:p>
          <a:p>
            <a:pPr marL="0" indent="0">
              <a:buNone/>
            </a:pPr>
            <a:endParaRPr lang="en-US" sz="1800" dirty="0">
              <a:effectLst/>
              <a:latin typeface=" Arial" panose="02020603050405020304"/>
              <a:ea typeface="Bookman Old Style" panose="02050604050505020204" pitchFamily="18" charset="0"/>
              <a:cs typeface="Bookman Old Style" panose="02050604050505020204" pitchFamily="18" charset="0"/>
            </a:endParaRPr>
          </a:p>
          <a:p>
            <a:pPr marL="0" indent="0">
              <a:buNone/>
            </a:pPr>
            <a:r>
              <a:rPr lang="en-US" sz="1800" dirty="0">
                <a:latin typeface=" Arial" panose="02020603050405020304"/>
                <a:ea typeface="Bookman Old Style" panose="02050604050505020204" pitchFamily="18" charset="0"/>
                <a:cs typeface="Bookman Old Style" panose="02050604050505020204" pitchFamily="18" charset="0"/>
              </a:rPr>
              <a:t>Utilization – NGB J81 will initially utilize JTLS-GO as a supplement to our wargaming effort with plans to expand this to a more extensive modeling and simulation.  </a:t>
            </a:r>
            <a:endParaRPr lang="en-US" sz="1800" dirty="0">
              <a:effectLst/>
              <a:latin typeface=" Arial" panose="02020603050405020304"/>
              <a:ea typeface="Bookman Old Style" panose="02050604050505020204" pitchFamily="18" charset="0"/>
              <a:cs typeface="Bookman Old Style" panose="02050604050505020204" pitchFamily="18" charset="0"/>
            </a:endParaRPr>
          </a:p>
          <a:p>
            <a:pPr marL="0" indent="0">
              <a:buNone/>
            </a:pPr>
            <a:endParaRPr lang="en-US" sz="1800">
              <a:latin typeface=" Arial" panose="02020603050405020304"/>
              <a:ea typeface="Bookman Old Style" panose="02050604050505020204" pitchFamily="18" charset="0"/>
              <a:cs typeface="Bookman Old Style" panose="02050604050505020204" pitchFamily="18" charset="0"/>
            </a:endParaRPr>
          </a:p>
          <a:p>
            <a:pPr marL="0" indent="0">
              <a:buNone/>
            </a:pPr>
            <a:r>
              <a:rPr lang="en-US" sz="1800" dirty="0">
                <a:latin typeface=" Arial" panose="02020603050405020304"/>
                <a:ea typeface="Bookman Old Style" panose="02050604050505020204" pitchFamily="18" charset="0"/>
                <a:cs typeface="Bookman Old Style" panose="02050604050505020204" pitchFamily="18" charset="0"/>
              </a:rPr>
              <a:t>Project – We are currently integrating JTLS-GO with a New Madrid Seismic Zone Wargame (NMSZ) Response Scenario for the Arkansas National Guard.  </a:t>
            </a:r>
            <a:endParaRPr lang="en-US" sz="1800" dirty="0">
              <a:effectLst/>
              <a:latin typeface=" Arial" panose="02020603050405020304"/>
              <a:ea typeface="Bookman Old Style" panose="02050604050505020204" pitchFamily="18" charset="0"/>
              <a:cs typeface="Bookman Old Style" panose="02050604050505020204" pitchFamily="18" charset="0"/>
            </a:endParaRPr>
          </a:p>
          <a:p>
            <a:pPr marL="0" indent="0">
              <a:buNone/>
            </a:pPr>
            <a:endParaRPr lang="en-US"/>
          </a:p>
        </p:txBody>
      </p:sp>
      <p:sp>
        <p:nvSpPr>
          <p:cNvPr id="3" name="Slide Number Placeholder 2">
            <a:extLst>
              <a:ext uri="{FF2B5EF4-FFF2-40B4-BE49-F238E27FC236}">
                <a16:creationId xmlns:a16="http://schemas.microsoft.com/office/drawing/2014/main" id="{B395EF71-26B7-88C7-BCAA-416797FD6646}"/>
              </a:ext>
            </a:extLst>
          </p:cNvPr>
          <p:cNvSpPr>
            <a:spLocks noGrp="1"/>
          </p:cNvSpPr>
          <p:nvPr>
            <p:ph type="sldNum" sz="quarter" idx="4"/>
          </p:nvPr>
        </p:nvSpPr>
        <p:spPr/>
        <p:txBody>
          <a:bodyPr/>
          <a:lstStyle/>
          <a:p>
            <a:fld id="{55E39B99-4B6B-497A-B52D-815D9E69F69A}" type="slidenum">
              <a:rPr lang="en-US" smtClean="0"/>
              <a:pPr/>
              <a:t>1</a:t>
            </a:fld>
            <a:endParaRPr lang="en-US"/>
          </a:p>
        </p:txBody>
      </p:sp>
      <p:sp>
        <p:nvSpPr>
          <p:cNvPr id="4" name="TextBox 3">
            <a:extLst>
              <a:ext uri="{FF2B5EF4-FFF2-40B4-BE49-F238E27FC236}">
                <a16:creationId xmlns:a16="http://schemas.microsoft.com/office/drawing/2014/main" id="{77C7B895-DB70-02F8-5D47-6225B5B2D3F1}"/>
              </a:ext>
            </a:extLst>
          </p:cNvPr>
          <p:cNvSpPr txBox="1"/>
          <p:nvPr/>
        </p:nvSpPr>
        <p:spPr>
          <a:xfrm>
            <a:off x="94742" y="281161"/>
            <a:ext cx="9137674" cy="646331"/>
          </a:xfrm>
          <a:prstGeom prst="rect">
            <a:avLst/>
          </a:prstGeom>
          <a:noFill/>
        </p:spPr>
        <p:txBody>
          <a:bodyPr wrap="square" lIns="91440" tIns="45720" rIns="91440" bIns="4572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b="1">
                <a:solidFill>
                  <a:prstClr val="white"/>
                </a:solidFill>
                <a:latin typeface="Arial"/>
                <a:cs typeface="Arial"/>
              </a:rPr>
              <a:t>NGB </a:t>
            </a:r>
            <a:r>
              <a:rPr lang="en-US" b="1">
                <a:solidFill>
                  <a:schemeClr val="bg1"/>
                </a:solidFill>
                <a:latin typeface="Arial"/>
                <a:cs typeface="Arial"/>
              </a:rPr>
              <a:t>J81 </a:t>
            </a:r>
            <a:r>
              <a:rPr lang="en-US" b="1">
                <a:solidFill>
                  <a:schemeClr val="bg1"/>
                </a:solidFill>
                <a:effectLst/>
                <a:latin typeface="Arial"/>
                <a:ea typeface="Aptos" panose="020B0004020202020204" pitchFamily="34" charset="0"/>
                <a:cs typeface="Aptos" panose="020B0004020202020204" pitchFamily="34" charset="0"/>
              </a:rPr>
              <a:t>Planning and Analysis Division (J-81)</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schemeClr val="bg1"/>
                </a:solidFill>
                <a:uLnTx/>
                <a:uFillTx/>
                <a:latin typeface="Arial"/>
                <a:cs typeface="Arial"/>
              </a:rPr>
              <a:t>JTLS-GO</a:t>
            </a:r>
            <a:endParaRPr lang="en-US" b="1" i="0" u="none" strike="noStrike" kern="1200" cap="none" spc="0" normalizeH="0" baseline="0" noProof="0">
              <a:ln>
                <a:noFill/>
              </a:ln>
              <a:solidFill>
                <a:schemeClr val="bg1"/>
              </a:solidFill>
              <a:effectLst/>
              <a:uLnTx/>
              <a:uFillTx/>
              <a:latin typeface="Arial"/>
              <a:cs typeface="Arial"/>
            </a:endParaRPr>
          </a:p>
        </p:txBody>
      </p:sp>
    </p:spTree>
    <p:extLst>
      <p:ext uri="{BB962C8B-B14F-4D97-AF65-F5344CB8AC3E}">
        <p14:creationId xmlns:p14="http://schemas.microsoft.com/office/powerpoint/2010/main" val="830180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2DFBAE-1D4E-960C-7C4D-298762CA5304}"/>
            </a:ext>
          </a:extLst>
        </p:cNvPr>
        <p:cNvGrpSpPr/>
        <p:nvPr/>
      </p:nvGrpSpPr>
      <p:grpSpPr>
        <a:xfrm>
          <a:off x="0" y="0"/>
          <a:ext cx="0" cy="0"/>
          <a:chOff x="0" y="0"/>
          <a:chExt cx="0" cy="0"/>
        </a:xfrm>
      </p:grpSpPr>
      <p:sp>
        <p:nvSpPr>
          <p:cNvPr id="73" name="Rectangle 6">
            <a:extLst>
              <a:ext uri="{FF2B5EF4-FFF2-40B4-BE49-F238E27FC236}">
                <a16:creationId xmlns:a16="http://schemas.microsoft.com/office/drawing/2014/main" id="{88E03685-E2CC-065F-02D3-CFAC83E0EE99}"/>
              </a:ext>
            </a:extLst>
          </p:cNvPr>
          <p:cNvSpPr>
            <a:spLocks noChangeArrowheads="1"/>
          </p:cNvSpPr>
          <p:nvPr/>
        </p:nvSpPr>
        <p:spPr bwMode="auto">
          <a:xfrm rot="16200000">
            <a:off x="3571413" y="2840856"/>
            <a:ext cx="329347" cy="710135"/>
          </a:xfrm>
          <a:prstGeom prst="rect">
            <a:avLst/>
          </a:prstGeom>
          <a:solidFill>
            <a:schemeClr val="bg1">
              <a:lumMod val="85000"/>
            </a:schemeClr>
          </a:solidFill>
          <a:ln w="9525">
            <a:solidFill>
              <a:schemeClr val="tx1"/>
            </a:solidFill>
            <a:miter lim="800000"/>
            <a:headEnd/>
            <a:tailEnd/>
          </a:ln>
        </p:spPr>
        <p:txBody>
          <a:bodyPr wrap="none" anchor="ctr"/>
          <a:lstStyle/>
          <a:p>
            <a:pPr marL="0" marR="0" lvl="0" indent="0" algn="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77" name="chair">
            <a:extLst>
              <a:ext uri="{FF2B5EF4-FFF2-40B4-BE49-F238E27FC236}">
                <a16:creationId xmlns:a16="http://schemas.microsoft.com/office/drawing/2014/main" id="{9A814E1B-232E-8873-9029-6DF79EB6CA38}"/>
              </a:ext>
            </a:extLst>
          </p:cNvPr>
          <p:cNvSpPr>
            <a:spLocks noEditPoints="1" noChangeArrowheads="1"/>
          </p:cNvSpPr>
          <p:nvPr/>
        </p:nvSpPr>
        <p:spPr bwMode="auto">
          <a:xfrm rot="10800000">
            <a:off x="3624491" y="3325216"/>
            <a:ext cx="217722" cy="168653"/>
          </a:xfrm>
          <a:custGeom>
            <a:avLst/>
            <a:gdLst>
              <a:gd name="T0" fmla="*/ 10800 w 21600"/>
              <a:gd name="T1" fmla="*/ 0 h 21600"/>
              <a:gd name="T2" fmla="*/ 21600 w 21600"/>
              <a:gd name="T3" fmla="*/ 10800 h 21600"/>
              <a:gd name="T4" fmla="*/ 10800 w 21600"/>
              <a:gd name="T5" fmla="*/ 21600 h 21600"/>
              <a:gd name="T6" fmla="*/ 0 w 21600"/>
              <a:gd name="T7" fmla="*/ 10800 h 21600"/>
              <a:gd name="T8" fmla="*/ 5400 w 21600"/>
              <a:gd name="T9" fmla="*/ 7265 h 21600"/>
              <a:gd name="T10" fmla="*/ 16200 w 21600"/>
              <a:gd name="T11" fmla="*/ 17869 h 21600"/>
            </a:gdLst>
            <a:ahLst/>
            <a:cxnLst>
              <a:cxn ang="0">
                <a:pos x="T0" y="T1"/>
              </a:cxn>
              <a:cxn ang="0">
                <a:pos x="T2" y="T3"/>
              </a:cxn>
              <a:cxn ang="0">
                <a:pos x="T4" y="T5"/>
              </a:cxn>
              <a:cxn ang="0">
                <a:pos x="T6" y="T7"/>
              </a:cxn>
            </a:cxnLst>
            <a:rect l="T8" t="T9" r="T10" b="T11"/>
            <a:pathLst>
              <a:path w="21600" h="21600" extrusionOk="0">
                <a:moveTo>
                  <a:pt x="12960" y="3927"/>
                </a:moveTo>
                <a:lnTo>
                  <a:pt x="14760" y="3927"/>
                </a:lnTo>
                <a:cubicBezTo>
                  <a:pt x="17640" y="4713"/>
                  <a:pt x="18000" y="3535"/>
                  <a:pt x="18000" y="2356"/>
                </a:cubicBezTo>
                <a:cubicBezTo>
                  <a:pt x="18000" y="785"/>
                  <a:pt x="15840" y="0"/>
                  <a:pt x="10800" y="0"/>
                </a:cubicBezTo>
                <a:cubicBezTo>
                  <a:pt x="6120" y="0"/>
                  <a:pt x="3600" y="785"/>
                  <a:pt x="3600" y="2356"/>
                </a:cubicBezTo>
                <a:cubicBezTo>
                  <a:pt x="3600" y="3535"/>
                  <a:pt x="4320" y="4713"/>
                  <a:pt x="6840" y="3927"/>
                </a:cubicBezTo>
                <a:lnTo>
                  <a:pt x="8640" y="3927"/>
                </a:lnTo>
                <a:lnTo>
                  <a:pt x="8640" y="5891"/>
                </a:lnTo>
                <a:lnTo>
                  <a:pt x="6840" y="5891"/>
                </a:lnTo>
                <a:cubicBezTo>
                  <a:pt x="5400" y="5891"/>
                  <a:pt x="4320" y="7069"/>
                  <a:pt x="4320" y="8640"/>
                </a:cubicBezTo>
                <a:lnTo>
                  <a:pt x="4320" y="10996"/>
                </a:lnTo>
                <a:lnTo>
                  <a:pt x="2880" y="10996"/>
                </a:lnTo>
                <a:lnTo>
                  <a:pt x="2880" y="8640"/>
                </a:lnTo>
                <a:cubicBezTo>
                  <a:pt x="2880" y="7855"/>
                  <a:pt x="2520" y="7069"/>
                  <a:pt x="1440" y="7069"/>
                </a:cubicBezTo>
                <a:cubicBezTo>
                  <a:pt x="720" y="7069"/>
                  <a:pt x="0" y="7855"/>
                  <a:pt x="0" y="8640"/>
                </a:cubicBezTo>
                <a:lnTo>
                  <a:pt x="0" y="10604"/>
                </a:lnTo>
                <a:lnTo>
                  <a:pt x="0" y="17280"/>
                </a:lnTo>
                <a:cubicBezTo>
                  <a:pt x="0" y="18065"/>
                  <a:pt x="720" y="18851"/>
                  <a:pt x="1440" y="18851"/>
                </a:cubicBezTo>
                <a:cubicBezTo>
                  <a:pt x="2520" y="18851"/>
                  <a:pt x="2880" y="18065"/>
                  <a:pt x="2880" y="17280"/>
                </a:cubicBezTo>
                <a:lnTo>
                  <a:pt x="2880" y="14531"/>
                </a:lnTo>
                <a:lnTo>
                  <a:pt x="4320" y="14531"/>
                </a:lnTo>
                <a:lnTo>
                  <a:pt x="4320" y="15709"/>
                </a:lnTo>
                <a:cubicBezTo>
                  <a:pt x="4320" y="18458"/>
                  <a:pt x="6840" y="21600"/>
                  <a:pt x="10800" y="21600"/>
                </a:cubicBezTo>
                <a:cubicBezTo>
                  <a:pt x="15120" y="21600"/>
                  <a:pt x="17280" y="18458"/>
                  <a:pt x="17280" y="15709"/>
                </a:cubicBezTo>
                <a:lnTo>
                  <a:pt x="17280" y="14531"/>
                </a:lnTo>
                <a:lnTo>
                  <a:pt x="18720" y="14531"/>
                </a:lnTo>
                <a:lnTo>
                  <a:pt x="18720" y="17280"/>
                </a:lnTo>
                <a:cubicBezTo>
                  <a:pt x="18720" y="18065"/>
                  <a:pt x="19440" y="18851"/>
                  <a:pt x="20160" y="18851"/>
                </a:cubicBezTo>
                <a:cubicBezTo>
                  <a:pt x="20880" y="18851"/>
                  <a:pt x="21600" y="18065"/>
                  <a:pt x="21600" y="17280"/>
                </a:cubicBezTo>
                <a:lnTo>
                  <a:pt x="21600" y="10604"/>
                </a:lnTo>
                <a:lnTo>
                  <a:pt x="21600" y="8640"/>
                </a:lnTo>
                <a:cubicBezTo>
                  <a:pt x="21600" y="7855"/>
                  <a:pt x="20880" y="7069"/>
                  <a:pt x="20160" y="7069"/>
                </a:cubicBezTo>
                <a:cubicBezTo>
                  <a:pt x="19440" y="7069"/>
                  <a:pt x="18720" y="7855"/>
                  <a:pt x="18720" y="8640"/>
                </a:cubicBezTo>
                <a:lnTo>
                  <a:pt x="18720" y="10996"/>
                </a:lnTo>
                <a:lnTo>
                  <a:pt x="17280" y="10996"/>
                </a:lnTo>
                <a:lnTo>
                  <a:pt x="17280" y="8640"/>
                </a:lnTo>
                <a:cubicBezTo>
                  <a:pt x="17280" y="7069"/>
                  <a:pt x="16200" y="5891"/>
                  <a:pt x="14760" y="5891"/>
                </a:cubicBezTo>
                <a:lnTo>
                  <a:pt x="12960" y="5891"/>
                </a:lnTo>
                <a:close/>
                <a:moveTo>
                  <a:pt x="12960" y="3927"/>
                </a:moveTo>
                <a:moveTo>
                  <a:pt x="2880" y="10996"/>
                </a:moveTo>
                <a:moveTo>
                  <a:pt x="4320" y="10996"/>
                </a:moveTo>
                <a:lnTo>
                  <a:pt x="4320" y="14531"/>
                </a:lnTo>
                <a:moveTo>
                  <a:pt x="2880" y="14531"/>
                </a:moveTo>
                <a:lnTo>
                  <a:pt x="2880" y="10996"/>
                </a:lnTo>
                <a:moveTo>
                  <a:pt x="17280" y="10996"/>
                </a:moveTo>
                <a:moveTo>
                  <a:pt x="18720" y="10996"/>
                </a:moveTo>
                <a:lnTo>
                  <a:pt x="18720" y="14531"/>
                </a:lnTo>
                <a:moveTo>
                  <a:pt x="17280" y="14531"/>
                </a:moveTo>
                <a:lnTo>
                  <a:pt x="17280" y="10996"/>
                </a:lnTo>
                <a:moveTo>
                  <a:pt x="8640" y="3927"/>
                </a:moveTo>
                <a:lnTo>
                  <a:pt x="12960" y="3927"/>
                </a:lnTo>
                <a:moveTo>
                  <a:pt x="12960" y="5891"/>
                </a:moveTo>
                <a:lnTo>
                  <a:pt x="8640" y="5891"/>
                </a:lnTo>
              </a:path>
            </a:pathLst>
          </a:custGeom>
          <a:solidFill>
            <a:schemeClr val="tx1">
              <a:lumMod val="65000"/>
              <a:lumOff val="35000"/>
            </a:schemeClr>
          </a:solidFill>
          <a:ln w="9525">
            <a:solidFill>
              <a:srgbClr val="000000"/>
            </a:solidFill>
            <a:miter lim="800000"/>
            <a:headEnd/>
            <a:tailEnd/>
          </a:ln>
          <a:effec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 name="Date Placeholder 2">
            <a:extLst>
              <a:ext uri="{FF2B5EF4-FFF2-40B4-BE49-F238E27FC236}">
                <a16:creationId xmlns:a16="http://schemas.microsoft.com/office/drawing/2014/main" id="{7CE64847-47E8-5783-CC71-1C85FF021BDE}"/>
              </a:ext>
            </a:extLst>
          </p:cNvPr>
          <p:cNvSpPr>
            <a:spLocks noGrp="1"/>
          </p:cNvSpPr>
          <p:nvPr>
            <p:ph type="dt" sz="half" idx="10"/>
          </p:nvPr>
        </p:nvSpPr>
        <p:spPr/>
        <p:txBody>
          <a:bodyPr/>
          <a:lstStyle/>
          <a:p>
            <a:fld id="{8A519CFE-F612-4777-A2E1-D6B39C05069B}" type="datetime1">
              <a:rPr lang="en-US" smtClean="0"/>
              <a:t>4/7/2025</a:t>
            </a:fld>
            <a:endParaRPr lang="en-US"/>
          </a:p>
        </p:txBody>
      </p:sp>
      <p:sp>
        <p:nvSpPr>
          <p:cNvPr id="5" name="Slide Number Placeholder 4">
            <a:extLst>
              <a:ext uri="{FF2B5EF4-FFF2-40B4-BE49-F238E27FC236}">
                <a16:creationId xmlns:a16="http://schemas.microsoft.com/office/drawing/2014/main" id="{AFFED837-341A-9AA9-6083-4D4661AB3AB5}"/>
              </a:ext>
            </a:extLst>
          </p:cNvPr>
          <p:cNvSpPr>
            <a:spLocks noGrp="1"/>
          </p:cNvSpPr>
          <p:nvPr>
            <p:ph type="sldNum" sz="quarter" idx="12"/>
          </p:nvPr>
        </p:nvSpPr>
        <p:spPr/>
        <p:txBody>
          <a:bodyPr/>
          <a:lstStyle/>
          <a:p>
            <a:fld id="{A8A2D6C5-21F1-44EF-9A15-DCA9280FE0B3}" type="slidenum">
              <a:rPr lang="en-US" smtClean="0"/>
              <a:pPr/>
              <a:t>10</a:t>
            </a:fld>
            <a:endParaRPr lang="en-US"/>
          </a:p>
        </p:txBody>
      </p:sp>
      <p:sp>
        <p:nvSpPr>
          <p:cNvPr id="100" name="Rectangle 99">
            <a:extLst>
              <a:ext uri="{FF2B5EF4-FFF2-40B4-BE49-F238E27FC236}">
                <a16:creationId xmlns:a16="http://schemas.microsoft.com/office/drawing/2014/main" id="{5E40FC47-C41E-C34C-36C0-300064248A4D}"/>
              </a:ext>
            </a:extLst>
          </p:cNvPr>
          <p:cNvSpPr/>
          <p:nvPr/>
        </p:nvSpPr>
        <p:spPr>
          <a:xfrm rot="10800000">
            <a:off x="208615" y="1087159"/>
            <a:ext cx="8533359" cy="484169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grpSp>
        <p:nvGrpSpPr>
          <p:cNvPr id="129" name="Group 128">
            <a:extLst>
              <a:ext uri="{FF2B5EF4-FFF2-40B4-BE49-F238E27FC236}">
                <a16:creationId xmlns:a16="http://schemas.microsoft.com/office/drawing/2014/main" id="{25FDAAA1-B792-1EF7-56E3-68091A9D08EC}"/>
              </a:ext>
            </a:extLst>
          </p:cNvPr>
          <p:cNvGrpSpPr/>
          <p:nvPr/>
        </p:nvGrpSpPr>
        <p:grpSpPr>
          <a:xfrm rot="16200000">
            <a:off x="1675688" y="1802818"/>
            <a:ext cx="487142" cy="2930035"/>
            <a:chOff x="8111050" y="1118916"/>
            <a:chExt cx="649522" cy="3906712"/>
          </a:xfrm>
        </p:grpSpPr>
        <p:sp>
          <p:nvSpPr>
            <p:cNvPr id="130" name="Rectangle 6">
              <a:extLst>
                <a:ext uri="{FF2B5EF4-FFF2-40B4-BE49-F238E27FC236}">
                  <a16:creationId xmlns:a16="http://schemas.microsoft.com/office/drawing/2014/main" id="{4B7AB362-E5C1-C9F0-C22D-EB495EA45232}"/>
                </a:ext>
              </a:extLst>
            </p:cNvPr>
            <p:cNvSpPr>
              <a:spLocks noChangeArrowheads="1"/>
            </p:cNvSpPr>
            <p:nvPr/>
          </p:nvSpPr>
          <p:spPr bwMode="auto">
            <a:xfrm>
              <a:off x="8320598" y="1118916"/>
              <a:ext cx="439128" cy="946846"/>
            </a:xfrm>
            <a:prstGeom prst="rect">
              <a:avLst/>
            </a:prstGeom>
            <a:solidFill>
              <a:schemeClr val="bg1">
                <a:lumMod val="85000"/>
              </a:schemeClr>
            </a:solidFill>
            <a:ln w="9525">
              <a:solidFill>
                <a:schemeClr val="tx1"/>
              </a:solidFill>
              <a:miter lim="800000"/>
              <a:headEnd/>
              <a:tailEnd/>
            </a:ln>
          </p:spPr>
          <p:txBody>
            <a:bodyPr wrap="none" anchor="ctr"/>
            <a:lstStyle/>
            <a:p>
              <a:pPr marL="0" marR="0" lvl="0" indent="0" algn="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31" name="Rectangle 6">
              <a:extLst>
                <a:ext uri="{FF2B5EF4-FFF2-40B4-BE49-F238E27FC236}">
                  <a16:creationId xmlns:a16="http://schemas.microsoft.com/office/drawing/2014/main" id="{C3D60808-B139-54D9-06B2-F5C1B0841CAC}"/>
                </a:ext>
              </a:extLst>
            </p:cNvPr>
            <p:cNvSpPr>
              <a:spLocks noChangeArrowheads="1"/>
            </p:cNvSpPr>
            <p:nvPr/>
          </p:nvSpPr>
          <p:spPr bwMode="auto">
            <a:xfrm>
              <a:off x="8321444" y="2064586"/>
              <a:ext cx="439128" cy="946846"/>
            </a:xfrm>
            <a:prstGeom prst="rect">
              <a:avLst/>
            </a:prstGeom>
            <a:solidFill>
              <a:schemeClr val="bg1">
                <a:lumMod val="85000"/>
              </a:schemeClr>
            </a:solidFill>
            <a:ln w="9525">
              <a:solidFill>
                <a:schemeClr val="tx1"/>
              </a:solidFill>
              <a:miter lim="800000"/>
              <a:headEnd/>
              <a:tailEnd/>
            </a:ln>
          </p:spPr>
          <p:txBody>
            <a:bodyPr wrap="none" anchor="ctr"/>
            <a:lstStyle/>
            <a:p>
              <a:pPr marL="0" marR="0" lvl="0" indent="0" algn="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32" name="Rectangle 131">
              <a:extLst>
                <a:ext uri="{FF2B5EF4-FFF2-40B4-BE49-F238E27FC236}">
                  <a16:creationId xmlns:a16="http://schemas.microsoft.com/office/drawing/2014/main" id="{72814EE3-6924-D9D8-39A0-4E041957C801}"/>
                </a:ext>
              </a:extLst>
            </p:cNvPr>
            <p:cNvSpPr>
              <a:spLocks noChangeArrowheads="1"/>
            </p:cNvSpPr>
            <p:nvPr/>
          </p:nvSpPr>
          <p:spPr bwMode="auto">
            <a:xfrm>
              <a:off x="8320598" y="3011432"/>
              <a:ext cx="439128" cy="946846"/>
            </a:xfrm>
            <a:prstGeom prst="rect">
              <a:avLst/>
            </a:prstGeom>
            <a:solidFill>
              <a:schemeClr val="bg1">
                <a:lumMod val="85000"/>
              </a:schemeClr>
            </a:solidFill>
            <a:ln w="9525">
              <a:solidFill>
                <a:schemeClr val="tx1"/>
              </a:solidFill>
              <a:miter lim="800000"/>
              <a:headEnd/>
              <a:tailEnd/>
            </a:ln>
          </p:spPr>
          <p:txBody>
            <a:bodyPr wrap="none" anchor="ctr"/>
            <a:lstStyle/>
            <a:p>
              <a:pPr marL="0" marR="0" lvl="0" indent="0" algn="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34" name="chair">
              <a:extLst>
                <a:ext uri="{FF2B5EF4-FFF2-40B4-BE49-F238E27FC236}">
                  <a16:creationId xmlns:a16="http://schemas.microsoft.com/office/drawing/2014/main" id="{E5416F6C-D741-4745-C60C-216AB2171685}"/>
                </a:ext>
              </a:extLst>
            </p:cNvPr>
            <p:cNvSpPr>
              <a:spLocks noEditPoints="1" noChangeArrowheads="1"/>
            </p:cNvSpPr>
            <p:nvPr/>
          </p:nvSpPr>
          <p:spPr bwMode="auto">
            <a:xfrm rot="16200000">
              <a:off x="8078338" y="2685801"/>
              <a:ext cx="290296" cy="224870"/>
            </a:xfrm>
            <a:custGeom>
              <a:avLst/>
              <a:gdLst>
                <a:gd name="T0" fmla="*/ 10800 w 21600"/>
                <a:gd name="T1" fmla="*/ 0 h 21600"/>
                <a:gd name="T2" fmla="*/ 21600 w 21600"/>
                <a:gd name="T3" fmla="*/ 10800 h 21600"/>
                <a:gd name="T4" fmla="*/ 10800 w 21600"/>
                <a:gd name="T5" fmla="*/ 21600 h 21600"/>
                <a:gd name="T6" fmla="*/ 0 w 21600"/>
                <a:gd name="T7" fmla="*/ 10800 h 21600"/>
                <a:gd name="T8" fmla="*/ 5400 w 21600"/>
                <a:gd name="T9" fmla="*/ 7265 h 21600"/>
                <a:gd name="T10" fmla="*/ 16200 w 21600"/>
                <a:gd name="T11" fmla="*/ 17869 h 21600"/>
              </a:gdLst>
              <a:ahLst/>
              <a:cxnLst>
                <a:cxn ang="0">
                  <a:pos x="T0" y="T1"/>
                </a:cxn>
                <a:cxn ang="0">
                  <a:pos x="T2" y="T3"/>
                </a:cxn>
                <a:cxn ang="0">
                  <a:pos x="T4" y="T5"/>
                </a:cxn>
                <a:cxn ang="0">
                  <a:pos x="T6" y="T7"/>
                </a:cxn>
              </a:cxnLst>
              <a:rect l="T8" t="T9" r="T10" b="T11"/>
              <a:pathLst>
                <a:path w="21600" h="21600" extrusionOk="0">
                  <a:moveTo>
                    <a:pt x="12960" y="3927"/>
                  </a:moveTo>
                  <a:lnTo>
                    <a:pt x="14760" y="3927"/>
                  </a:lnTo>
                  <a:cubicBezTo>
                    <a:pt x="17640" y="4713"/>
                    <a:pt x="18000" y="3535"/>
                    <a:pt x="18000" y="2356"/>
                  </a:cubicBezTo>
                  <a:cubicBezTo>
                    <a:pt x="18000" y="785"/>
                    <a:pt x="15840" y="0"/>
                    <a:pt x="10800" y="0"/>
                  </a:cubicBezTo>
                  <a:cubicBezTo>
                    <a:pt x="6120" y="0"/>
                    <a:pt x="3600" y="785"/>
                    <a:pt x="3600" y="2356"/>
                  </a:cubicBezTo>
                  <a:cubicBezTo>
                    <a:pt x="3600" y="3535"/>
                    <a:pt x="4320" y="4713"/>
                    <a:pt x="6840" y="3927"/>
                  </a:cubicBezTo>
                  <a:lnTo>
                    <a:pt x="8640" y="3927"/>
                  </a:lnTo>
                  <a:lnTo>
                    <a:pt x="8640" y="5891"/>
                  </a:lnTo>
                  <a:lnTo>
                    <a:pt x="6840" y="5891"/>
                  </a:lnTo>
                  <a:cubicBezTo>
                    <a:pt x="5400" y="5891"/>
                    <a:pt x="4320" y="7069"/>
                    <a:pt x="4320" y="8640"/>
                  </a:cubicBezTo>
                  <a:lnTo>
                    <a:pt x="4320" y="10996"/>
                  </a:lnTo>
                  <a:lnTo>
                    <a:pt x="2880" y="10996"/>
                  </a:lnTo>
                  <a:lnTo>
                    <a:pt x="2880" y="8640"/>
                  </a:lnTo>
                  <a:cubicBezTo>
                    <a:pt x="2880" y="7855"/>
                    <a:pt x="2520" y="7069"/>
                    <a:pt x="1440" y="7069"/>
                  </a:cubicBezTo>
                  <a:cubicBezTo>
                    <a:pt x="720" y="7069"/>
                    <a:pt x="0" y="7855"/>
                    <a:pt x="0" y="8640"/>
                  </a:cubicBezTo>
                  <a:lnTo>
                    <a:pt x="0" y="10604"/>
                  </a:lnTo>
                  <a:lnTo>
                    <a:pt x="0" y="17280"/>
                  </a:lnTo>
                  <a:cubicBezTo>
                    <a:pt x="0" y="18065"/>
                    <a:pt x="720" y="18851"/>
                    <a:pt x="1440" y="18851"/>
                  </a:cubicBezTo>
                  <a:cubicBezTo>
                    <a:pt x="2520" y="18851"/>
                    <a:pt x="2880" y="18065"/>
                    <a:pt x="2880" y="17280"/>
                  </a:cubicBezTo>
                  <a:lnTo>
                    <a:pt x="2880" y="14531"/>
                  </a:lnTo>
                  <a:lnTo>
                    <a:pt x="4320" y="14531"/>
                  </a:lnTo>
                  <a:lnTo>
                    <a:pt x="4320" y="15709"/>
                  </a:lnTo>
                  <a:cubicBezTo>
                    <a:pt x="4320" y="18458"/>
                    <a:pt x="6840" y="21600"/>
                    <a:pt x="10800" y="21600"/>
                  </a:cubicBezTo>
                  <a:cubicBezTo>
                    <a:pt x="15120" y="21600"/>
                    <a:pt x="17280" y="18458"/>
                    <a:pt x="17280" y="15709"/>
                  </a:cubicBezTo>
                  <a:lnTo>
                    <a:pt x="17280" y="14531"/>
                  </a:lnTo>
                  <a:lnTo>
                    <a:pt x="18720" y="14531"/>
                  </a:lnTo>
                  <a:lnTo>
                    <a:pt x="18720" y="17280"/>
                  </a:lnTo>
                  <a:cubicBezTo>
                    <a:pt x="18720" y="18065"/>
                    <a:pt x="19440" y="18851"/>
                    <a:pt x="20160" y="18851"/>
                  </a:cubicBezTo>
                  <a:cubicBezTo>
                    <a:pt x="20880" y="18851"/>
                    <a:pt x="21600" y="18065"/>
                    <a:pt x="21600" y="17280"/>
                  </a:cubicBezTo>
                  <a:lnTo>
                    <a:pt x="21600" y="10604"/>
                  </a:lnTo>
                  <a:lnTo>
                    <a:pt x="21600" y="8640"/>
                  </a:lnTo>
                  <a:cubicBezTo>
                    <a:pt x="21600" y="7855"/>
                    <a:pt x="20880" y="7069"/>
                    <a:pt x="20160" y="7069"/>
                  </a:cubicBezTo>
                  <a:cubicBezTo>
                    <a:pt x="19440" y="7069"/>
                    <a:pt x="18720" y="7855"/>
                    <a:pt x="18720" y="8640"/>
                  </a:cubicBezTo>
                  <a:lnTo>
                    <a:pt x="18720" y="10996"/>
                  </a:lnTo>
                  <a:lnTo>
                    <a:pt x="17280" y="10996"/>
                  </a:lnTo>
                  <a:lnTo>
                    <a:pt x="17280" y="8640"/>
                  </a:lnTo>
                  <a:cubicBezTo>
                    <a:pt x="17280" y="7069"/>
                    <a:pt x="16200" y="5891"/>
                    <a:pt x="14760" y="5891"/>
                  </a:cubicBezTo>
                  <a:lnTo>
                    <a:pt x="12960" y="5891"/>
                  </a:lnTo>
                  <a:close/>
                  <a:moveTo>
                    <a:pt x="12960" y="3927"/>
                  </a:moveTo>
                  <a:moveTo>
                    <a:pt x="2880" y="10996"/>
                  </a:moveTo>
                  <a:moveTo>
                    <a:pt x="4320" y="10996"/>
                  </a:moveTo>
                  <a:lnTo>
                    <a:pt x="4320" y="14531"/>
                  </a:lnTo>
                  <a:moveTo>
                    <a:pt x="2880" y="14531"/>
                  </a:moveTo>
                  <a:lnTo>
                    <a:pt x="2880" y="10996"/>
                  </a:lnTo>
                  <a:moveTo>
                    <a:pt x="17280" y="10996"/>
                  </a:moveTo>
                  <a:moveTo>
                    <a:pt x="18720" y="10996"/>
                  </a:moveTo>
                  <a:lnTo>
                    <a:pt x="18720" y="14531"/>
                  </a:lnTo>
                  <a:moveTo>
                    <a:pt x="17280" y="14531"/>
                  </a:moveTo>
                  <a:lnTo>
                    <a:pt x="17280" y="10996"/>
                  </a:lnTo>
                  <a:moveTo>
                    <a:pt x="8640" y="3927"/>
                  </a:moveTo>
                  <a:lnTo>
                    <a:pt x="12960" y="3927"/>
                  </a:lnTo>
                  <a:moveTo>
                    <a:pt x="12960" y="5891"/>
                  </a:moveTo>
                  <a:lnTo>
                    <a:pt x="8640" y="5891"/>
                  </a:lnTo>
                </a:path>
              </a:pathLst>
            </a:custGeom>
            <a:solidFill>
              <a:schemeClr val="tx1">
                <a:lumMod val="65000"/>
                <a:lumOff val="35000"/>
              </a:schemeClr>
            </a:solidFill>
            <a:ln w="9525">
              <a:solidFill>
                <a:srgbClr val="000000"/>
              </a:solidFill>
              <a:miter lim="800000"/>
              <a:headEnd/>
              <a:tailEnd/>
            </a:ln>
            <a:effec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35" name="chair">
              <a:extLst>
                <a:ext uri="{FF2B5EF4-FFF2-40B4-BE49-F238E27FC236}">
                  <a16:creationId xmlns:a16="http://schemas.microsoft.com/office/drawing/2014/main" id="{2AB587E3-744D-A2AA-6D31-E83367BD7A1B}"/>
                </a:ext>
              </a:extLst>
            </p:cNvPr>
            <p:cNvSpPr>
              <a:spLocks noEditPoints="1" noChangeArrowheads="1"/>
            </p:cNvSpPr>
            <p:nvPr/>
          </p:nvSpPr>
          <p:spPr bwMode="auto">
            <a:xfrm rot="16200000">
              <a:off x="8078338" y="3213437"/>
              <a:ext cx="290296" cy="224870"/>
            </a:xfrm>
            <a:custGeom>
              <a:avLst/>
              <a:gdLst>
                <a:gd name="T0" fmla="*/ 10800 w 21600"/>
                <a:gd name="T1" fmla="*/ 0 h 21600"/>
                <a:gd name="T2" fmla="*/ 21600 w 21600"/>
                <a:gd name="T3" fmla="*/ 10800 h 21600"/>
                <a:gd name="T4" fmla="*/ 10800 w 21600"/>
                <a:gd name="T5" fmla="*/ 21600 h 21600"/>
                <a:gd name="T6" fmla="*/ 0 w 21600"/>
                <a:gd name="T7" fmla="*/ 10800 h 21600"/>
                <a:gd name="T8" fmla="*/ 5400 w 21600"/>
                <a:gd name="T9" fmla="*/ 7265 h 21600"/>
                <a:gd name="T10" fmla="*/ 16200 w 21600"/>
                <a:gd name="T11" fmla="*/ 17869 h 21600"/>
              </a:gdLst>
              <a:ahLst/>
              <a:cxnLst>
                <a:cxn ang="0">
                  <a:pos x="T0" y="T1"/>
                </a:cxn>
                <a:cxn ang="0">
                  <a:pos x="T2" y="T3"/>
                </a:cxn>
                <a:cxn ang="0">
                  <a:pos x="T4" y="T5"/>
                </a:cxn>
                <a:cxn ang="0">
                  <a:pos x="T6" y="T7"/>
                </a:cxn>
              </a:cxnLst>
              <a:rect l="T8" t="T9" r="T10" b="T11"/>
              <a:pathLst>
                <a:path w="21600" h="21600" extrusionOk="0">
                  <a:moveTo>
                    <a:pt x="12960" y="3927"/>
                  </a:moveTo>
                  <a:lnTo>
                    <a:pt x="14760" y="3927"/>
                  </a:lnTo>
                  <a:cubicBezTo>
                    <a:pt x="17640" y="4713"/>
                    <a:pt x="18000" y="3535"/>
                    <a:pt x="18000" y="2356"/>
                  </a:cubicBezTo>
                  <a:cubicBezTo>
                    <a:pt x="18000" y="785"/>
                    <a:pt x="15840" y="0"/>
                    <a:pt x="10800" y="0"/>
                  </a:cubicBezTo>
                  <a:cubicBezTo>
                    <a:pt x="6120" y="0"/>
                    <a:pt x="3600" y="785"/>
                    <a:pt x="3600" y="2356"/>
                  </a:cubicBezTo>
                  <a:cubicBezTo>
                    <a:pt x="3600" y="3535"/>
                    <a:pt x="4320" y="4713"/>
                    <a:pt x="6840" y="3927"/>
                  </a:cubicBezTo>
                  <a:lnTo>
                    <a:pt x="8640" y="3927"/>
                  </a:lnTo>
                  <a:lnTo>
                    <a:pt x="8640" y="5891"/>
                  </a:lnTo>
                  <a:lnTo>
                    <a:pt x="6840" y="5891"/>
                  </a:lnTo>
                  <a:cubicBezTo>
                    <a:pt x="5400" y="5891"/>
                    <a:pt x="4320" y="7069"/>
                    <a:pt x="4320" y="8640"/>
                  </a:cubicBezTo>
                  <a:lnTo>
                    <a:pt x="4320" y="10996"/>
                  </a:lnTo>
                  <a:lnTo>
                    <a:pt x="2880" y="10996"/>
                  </a:lnTo>
                  <a:lnTo>
                    <a:pt x="2880" y="8640"/>
                  </a:lnTo>
                  <a:cubicBezTo>
                    <a:pt x="2880" y="7855"/>
                    <a:pt x="2520" y="7069"/>
                    <a:pt x="1440" y="7069"/>
                  </a:cubicBezTo>
                  <a:cubicBezTo>
                    <a:pt x="720" y="7069"/>
                    <a:pt x="0" y="7855"/>
                    <a:pt x="0" y="8640"/>
                  </a:cubicBezTo>
                  <a:lnTo>
                    <a:pt x="0" y="10604"/>
                  </a:lnTo>
                  <a:lnTo>
                    <a:pt x="0" y="17280"/>
                  </a:lnTo>
                  <a:cubicBezTo>
                    <a:pt x="0" y="18065"/>
                    <a:pt x="720" y="18851"/>
                    <a:pt x="1440" y="18851"/>
                  </a:cubicBezTo>
                  <a:cubicBezTo>
                    <a:pt x="2520" y="18851"/>
                    <a:pt x="2880" y="18065"/>
                    <a:pt x="2880" y="17280"/>
                  </a:cubicBezTo>
                  <a:lnTo>
                    <a:pt x="2880" y="14531"/>
                  </a:lnTo>
                  <a:lnTo>
                    <a:pt x="4320" y="14531"/>
                  </a:lnTo>
                  <a:lnTo>
                    <a:pt x="4320" y="15709"/>
                  </a:lnTo>
                  <a:cubicBezTo>
                    <a:pt x="4320" y="18458"/>
                    <a:pt x="6840" y="21600"/>
                    <a:pt x="10800" y="21600"/>
                  </a:cubicBezTo>
                  <a:cubicBezTo>
                    <a:pt x="15120" y="21600"/>
                    <a:pt x="17280" y="18458"/>
                    <a:pt x="17280" y="15709"/>
                  </a:cubicBezTo>
                  <a:lnTo>
                    <a:pt x="17280" y="14531"/>
                  </a:lnTo>
                  <a:lnTo>
                    <a:pt x="18720" y="14531"/>
                  </a:lnTo>
                  <a:lnTo>
                    <a:pt x="18720" y="17280"/>
                  </a:lnTo>
                  <a:cubicBezTo>
                    <a:pt x="18720" y="18065"/>
                    <a:pt x="19440" y="18851"/>
                    <a:pt x="20160" y="18851"/>
                  </a:cubicBezTo>
                  <a:cubicBezTo>
                    <a:pt x="20880" y="18851"/>
                    <a:pt x="21600" y="18065"/>
                    <a:pt x="21600" y="17280"/>
                  </a:cubicBezTo>
                  <a:lnTo>
                    <a:pt x="21600" y="10604"/>
                  </a:lnTo>
                  <a:lnTo>
                    <a:pt x="21600" y="8640"/>
                  </a:lnTo>
                  <a:cubicBezTo>
                    <a:pt x="21600" y="7855"/>
                    <a:pt x="20880" y="7069"/>
                    <a:pt x="20160" y="7069"/>
                  </a:cubicBezTo>
                  <a:cubicBezTo>
                    <a:pt x="19440" y="7069"/>
                    <a:pt x="18720" y="7855"/>
                    <a:pt x="18720" y="8640"/>
                  </a:cubicBezTo>
                  <a:lnTo>
                    <a:pt x="18720" y="10996"/>
                  </a:lnTo>
                  <a:lnTo>
                    <a:pt x="17280" y="10996"/>
                  </a:lnTo>
                  <a:lnTo>
                    <a:pt x="17280" y="8640"/>
                  </a:lnTo>
                  <a:cubicBezTo>
                    <a:pt x="17280" y="7069"/>
                    <a:pt x="16200" y="5891"/>
                    <a:pt x="14760" y="5891"/>
                  </a:cubicBezTo>
                  <a:lnTo>
                    <a:pt x="12960" y="5891"/>
                  </a:lnTo>
                  <a:close/>
                  <a:moveTo>
                    <a:pt x="12960" y="3927"/>
                  </a:moveTo>
                  <a:moveTo>
                    <a:pt x="2880" y="10996"/>
                  </a:moveTo>
                  <a:moveTo>
                    <a:pt x="4320" y="10996"/>
                  </a:moveTo>
                  <a:lnTo>
                    <a:pt x="4320" y="14531"/>
                  </a:lnTo>
                  <a:moveTo>
                    <a:pt x="2880" y="14531"/>
                  </a:moveTo>
                  <a:lnTo>
                    <a:pt x="2880" y="10996"/>
                  </a:lnTo>
                  <a:moveTo>
                    <a:pt x="17280" y="10996"/>
                  </a:moveTo>
                  <a:moveTo>
                    <a:pt x="18720" y="10996"/>
                  </a:moveTo>
                  <a:lnTo>
                    <a:pt x="18720" y="14531"/>
                  </a:lnTo>
                  <a:moveTo>
                    <a:pt x="17280" y="14531"/>
                  </a:moveTo>
                  <a:lnTo>
                    <a:pt x="17280" y="10996"/>
                  </a:lnTo>
                  <a:moveTo>
                    <a:pt x="8640" y="3927"/>
                  </a:moveTo>
                  <a:lnTo>
                    <a:pt x="12960" y="3927"/>
                  </a:lnTo>
                  <a:moveTo>
                    <a:pt x="12960" y="5891"/>
                  </a:moveTo>
                  <a:lnTo>
                    <a:pt x="8640" y="5891"/>
                  </a:lnTo>
                </a:path>
              </a:pathLst>
            </a:custGeom>
            <a:solidFill>
              <a:schemeClr val="tx1">
                <a:lumMod val="65000"/>
                <a:lumOff val="35000"/>
              </a:schemeClr>
            </a:solidFill>
            <a:ln w="9525">
              <a:solidFill>
                <a:srgbClr val="000000"/>
              </a:solidFill>
              <a:miter lim="800000"/>
              <a:headEnd/>
              <a:tailEnd/>
            </a:ln>
            <a:effec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36" name="chair">
              <a:extLst>
                <a:ext uri="{FF2B5EF4-FFF2-40B4-BE49-F238E27FC236}">
                  <a16:creationId xmlns:a16="http://schemas.microsoft.com/office/drawing/2014/main" id="{8AC8EF83-C25F-FFC6-B533-A565A408C1C5}"/>
                </a:ext>
              </a:extLst>
            </p:cNvPr>
            <p:cNvSpPr>
              <a:spLocks noEditPoints="1" noChangeArrowheads="1"/>
            </p:cNvSpPr>
            <p:nvPr/>
          </p:nvSpPr>
          <p:spPr bwMode="auto">
            <a:xfrm rot="16200000">
              <a:off x="8078338" y="3678672"/>
              <a:ext cx="290296" cy="224870"/>
            </a:xfrm>
            <a:custGeom>
              <a:avLst/>
              <a:gdLst>
                <a:gd name="T0" fmla="*/ 10800 w 21600"/>
                <a:gd name="T1" fmla="*/ 0 h 21600"/>
                <a:gd name="T2" fmla="*/ 21600 w 21600"/>
                <a:gd name="T3" fmla="*/ 10800 h 21600"/>
                <a:gd name="T4" fmla="*/ 10800 w 21600"/>
                <a:gd name="T5" fmla="*/ 21600 h 21600"/>
                <a:gd name="T6" fmla="*/ 0 w 21600"/>
                <a:gd name="T7" fmla="*/ 10800 h 21600"/>
                <a:gd name="T8" fmla="*/ 5400 w 21600"/>
                <a:gd name="T9" fmla="*/ 7265 h 21600"/>
                <a:gd name="T10" fmla="*/ 16200 w 21600"/>
                <a:gd name="T11" fmla="*/ 17869 h 21600"/>
              </a:gdLst>
              <a:ahLst/>
              <a:cxnLst>
                <a:cxn ang="0">
                  <a:pos x="T0" y="T1"/>
                </a:cxn>
                <a:cxn ang="0">
                  <a:pos x="T2" y="T3"/>
                </a:cxn>
                <a:cxn ang="0">
                  <a:pos x="T4" y="T5"/>
                </a:cxn>
                <a:cxn ang="0">
                  <a:pos x="T6" y="T7"/>
                </a:cxn>
              </a:cxnLst>
              <a:rect l="T8" t="T9" r="T10" b="T11"/>
              <a:pathLst>
                <a:path w="21600" h="21600" extrusionOk="0">
                  <a:moveTo>
                    <a:pt x="12960" y="3927"/>
                  </a:moveTo>
                  <a:lnTo>
                    <a:pt x="14760" y="3927"/>
                  </a:lnTo>
                  <a:cubicBezTo>
                    <a:pt x="17640" y="4713"/>
                    <a:pt x="18000" y="3535"/>
                    <a:pt x="18000" y="2356"/>
                  </a:cubicBezTo>
                  <a:cubicBezTo>
                    <a:pt x="18000" y="785"/>
                    <a:pt x="15840" y="0"/>
                    <a:pt x="10800" y="0"/>
                  </a:cubicBezTo>
                  <a:cubicBezTo>
                    <a:pt x="6120" y="0"/>
                    <a:pt x="3600" y="785"/>
                    <a:pt x="3600" y="2356"/>
                  </a:cubicBezTo>
                  <a:cubicBezTo>
                    <a:pt x="3600" y="3535"/>
                    <a:pt x="4320" y="4713"/>
                    <a:pt x="6840" y="3927"/>
                  </a:cubicBezTo>
                  <a:lnTo>
                    <a:pt x="8640" y="3927"/>
                  </a:lnTo>
                  <a:lnTo>
                    <a:pt x="8640" y="5891"/>
                  </a:lnTo>
                  <a:lnTo>
                    <a:pt x="6840" y="5891"/>
                  </a:lnTo>
                  <a:cubicBezTo>
                    <a:pt x="5400" y="5891"/>
                    <a:pt x="4320" y="7069"/>
                    <a:pt x="4320" y="8640"/>
                  </a:cubicBezTo>
                  <a:lnTo>
                    <a:pt x="4320" y="10996"/>
                  </a:lnTo>
                  <a:lnTo>
                    <a:pt x="2880" y="10996"/>
                  </a:lnTo>
                  <a:lnTo>
                    <a:pt x="2880" y="8640"/>
                  </a:lnTo>
                  <a:cubicBezTo>
                    <a:pt x="2880" y="7855"/>
                    <a:pt x="2520" y="7069"/>
                    <a:pt x="1440" y="7069"/>
                  </a:cubicBezTo>
                  <a:cubicBezTo>
                    <a:pt x="720" y="7069"/>
                    <a:pt x="0" y="7855"/>
                    <a:pt x="0" y="8640"/>
                  </a:cubicBezTo>
                  <a:lnTo>
                    <a:pt x="0" y="10604"/>
                  </a:lnTo>
                  <a:lnTo>
                    <a:pt x="0" y="17280"/>
                  </a:lnTo>
                  <a:cubicBezTo>
                    <a:pt x="0" y="18065"/>
                    <a:pt x="720" y="18851"/>
                    <a:pt x="1440" y="18851"/>
                  </a:cubicBezTo>
                  <a:cubicBezTo>
                    <a:pt x="2520" y="18851"/>
                    <a:pt x="2880" y="18065"/>
                    <a:pt x="2880" y="17280"/>
                  </a:cubicBezTo>
                  <a:lnTo>
                    <a:pt x="2880" y="14531"/>
                  </a:lnTo>
                  <a:lnTo>
                    <a:pt x="4320" y="14531"/>
                  </a:lnTo>
                  <a:lnTo>
                    <a:pt x="4320" y="15709"/>
                  </a:lnTo>
                  <a:cubicBezTo>
                    <a:pt x="4320" y="18458"/>
                    <a:pt x="6840" y="21600"/>
                    <a:pt x="10800" y="21600"/>
                  </a:cubicBezTo>
                  <a:cubicBezTo>
                    <a:pt x="15120" y="21600"/>
                    <a:pt x="17280" y="18458"/>
                    <a:pt x="17280" y="15709"/>
                  </a:cubicBezTo>
                  <a:lnTo>
                    <a:pt x="17280" y="14531"/>
                  </a:lnTo>
                  <a:lnTo>
                    <a:pt x="18720" y="14531"/>
                  </a:lnTo>
                  <a:lnTo>
                    <a:pt x="18720" y="17280"/>
                  </a:lnTo>
                  <a:cubicBezTo>
                    <a:pt x="18720" y="18065"/>
                    <a:pt x="19440" y="18851"/>
                    <a:pt x="20160" y="18851"/>
                  </a:cubicBezTo>
                  <a:cubicBezTo>
                    <a:pt x="20880" y="18851"/>
                    <a:pt x="21600" y="18065"/>
                    <a:pt x="21600" y="17280"/>
                  </a:cubicBezTo>
                  <a:lnTo>
                    <a:pt x="21600" y="10604"/>
                  </a:lnTo>
                  <a:lnTo>
                    <a:pt x="21600" y="8640"/>
                  </a:lnTo>
                  <a:cubicBezTo>
                    <a:pt x="21600" y="7855"/>
                    <a:pt x="20880" y="7069"/>
                    <a:pt x="20160" y="7069"/>
                  </a:cubicBezTo>
                  <a:cubicBezTo>
                    <a:pt x="19440" y="7069"/>
                    <a:pt x="18720" y="7855"/>
                    <a:pt x="18720" y="8640"/>
                  </a:cubicBezTo>
                  <a:lnTo>
                    <a:pt x="18720" y="10996"/>
                  </a:lnTo>
                  <a:lnTo>
                    <a:pt x="17280" y="10996"/>
                  </a:lnTo>
                  <a:lnTo>
                    <a:pt x="17280" y="8640"/>
                  </a:lnTo>
                  <a:cubicBezTo>
                    <a:pt x="17280" y="7069"/>
                    <a:pt x="16200" y="5891"/>
                    <a:pt x="14760" y="5891"/>
                  </a:cubicBezTo>
                  <a:lnTo>
                    <a:pt x="12960" y="5891"/>
                  </a:lnTo>
                  <a:close/>
                  <a:moveTo>
                    <a:pt x="12960" y="3927"/>
                  </a:moveTo>
                  <a:moveTo>
                    <a:pt x="2880" y="10996"/>
                  </a:moveTo>
                  <a:moveTo>
                    <a:pt x="4320" y="10996"/>
                  </a:moveTo>
                  <a:lnTo>
                    <a:pt x="4320" y="14531"/>
                  </a:lnTo>
                  <a:moveTo>
                    <a:pt x="2880" y="14531"/>
                  </a:moveTo>
                  <a:lnTo>
                    <a:pt x="2880" y="10996"/>
                  </a:lnTo>
                  <a:moveTo>
                    <a:pt x="17280" y="10996"/>
                  </a:moveTo>
                  <a:moveTo>
                    <a:pt x="18720" y="10996"/>
                  </a:moveTo>
                  <a:lnTo>
                    <a:pt x="18720" y="14531"/>
                  </a:lnTo>
                  <a:moveTo>
                    <a:pt x="17280" y="14531"/>
                  </a:moveTo>
                  <a:lnTo>
                    <a:pt x="17280" y="10996"/>
                  </a:lnTo>
                  <a:moveTo>
                    <a:pt x="8640" y="3927"/>
                  </a:moveTo>
                  <a:lnTo>
                    <a:pt x="12960" y="3927"/>
                  </a:lnTo>
                  <a:moveTo>
                    <a:pt x="12960" y="5891"/>
                  </a:moveTo>
                  <a:lnTo>
                    <a:pt x="8640" y="5891"/>
                  </a:lnTo>
                </a:path>
              </a:pathLst>
            </a:custGeom>
            <a:solidFill>
              <a:schemeClr val="tx1">
                <a:lumMod val="65000"/>
                <a:lumOff val="35000"/>
              </a:schemeClr>
            </a:solidFill>
            <a:ln w="9525">
              <a:solidFill>
                <a:srgbClr val="000000"/>
              </a:solidFill>
              <a:miter lim="800000"/>
              <a:headEnd/>
              <a:tailEnd/>
            </a:ln>
            <a:effec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37" name="chair">
              <a:extLst>
                <a:ext uri="{FF2B5EF4-FFF2-40B4-BE49-F238E27FC236}">
                  <a16:creationId xmlns:a16="http://schemas.microsoft.com/office/drawing/2014/main" id="{7B0D3336-4F2E-32E7-1411-BBE277428995}"/>
                </a:ext>
              </a:extLst>
            </p:cNvPr>
            <p:cNvSpPr>
              <a:spLocks noEditPoints="1" noChangeArrowheads="1"/>
            </p:cNvSpPr>
            <p:nvPr/>
          </p:nvSpPr>
          <p:spPr bwMode="auto">
            <a:xfrm rot="16200000">
              <a:off x="8078338" y="2170286"/>
              <a:ext cx="290296" cy="224870"/>
            </a:xfrm>
            <a:custGeom>
              <a:avLst/>
              <a:gdLst>
                <a:gd name="T0" fmla="*/ 10800 w 21600"/>
                <a:gd name="T1" fmla="*/ 0 h 21600"/>
                <a:gd name="T2" fmla="*/ 21600 w 21600"/>
                <a:gd name="T3" fmla="*/ 10800 h 21600"/>
                <a:gd name="T4" fmla="*/ 10800 w 21600"/>
                <a:gd name="T5" fmla="*/ 21600 h 21600"/>
                <a:gd name="T6" fmla="*/ 0 w 21600"/>
                <a:gd name="T7" fmla="*/ 10800 h 21600"/>
                <a:gd name="T8" fmla="*/ 5400 w 21600"/>
                <a:gd name="T9" fmla="*/ 7265 h 21600"/>
                <a:gd name="T10" fmla="*/ 16200 w 21600"/>
                <a:gd name="T11" fmla="*/ 17869 h 21600"/>
              </a:gdLst>
              <a:ahLst/>
              <a:cxnLst>
                <a:cxn ang="0">
                  <a:pos x="T0" y="T1"/>
                </a:cxn>
                <a:cxn ang="0">
                  <a:pos x="T2" y="T3"/>
                </a:cxn>
                <a:cxn ang="0">
                  <a:pos x="T4" y="T5"/>
                </a:cxn>
                <a:cxn ang="0">
                  <a:pos x="T6" y="T7"/>
                </a:cxn>
              </a:cxnLst>
              <a:rect l="T8" t="T9" r="T10" b="T11"/>
              <a:pathLst>
                <a:path w="21600" h="21600" extrusionOk="0">
                  <a:moveTo>
                    <a:pt x="12960" y="3927"/>
                  </a:moveTo>
                  <a:lnTo>
                    <a:pt x="14760" y="3927"/>
                  </a:lnTo>
                  <a:cubicBezTo>
                    <a:pt x="17640" y="4713"/>
                    <a:pt x="18000" y="3535"/>
                    <a:pt x="18000" y="2356"/>
                  </a:cubicBezTo>
                  <a:cubicBezTo>
                    <a:pt x="18000" y="785"/>
                    <a:pt x="15840" y="0"/>
                    <a:pt x="10800" y="0"/>
                  </a:cubicBezTo>
                  <a:cubicBezTo>
                    <a:pt x="6120" y="0"/>
                    <a:pt x="3600" y="785"/>
                    <a:pt x="3600" y="2356"/>
                  </a:cubicBezTo>
                  <a:cubicBezTo>
                    <a:pt x="3600" y="3535"/>
                    <a:pt x="4320" y="4713"/>
                    <a:pt x="6840" y="3927"/>
                  </a:cubicBezTo>
                  <a:lnTo>
                    <a:pt x="8640" y="3927"/>
                  </a:lnTo>
                  <a:lnTo>
                    <a:pt x="8640" y="5891"/>
                  </a:lnTo>
                  <a:lnTo>
                    <a:pt x="6840" y="5891"/>
                  </a:lnTo>
                  <a:cubicBezTo>
                    <a:pt x="5400" y="5891"/>
                    <a:pt x="4320" y="7069"/>
                    <a:pt x="4320" y="8640"/>
                  </a:cubicBezTo>
                  <a:lnTo>
                    <a:pt x="4320" y="10996"/>
                  </a:lnTo>
                  <a:lnTo>
                    <a:pt x="2880" y="10996"/>
                  </a:lnTo>
                  <a:lnTo>
                    <a:pt x="2880" y="8640"/>
                  </a:lnTo>
                  <a:cubicBezTo>
                    <a:pt x="2880" y="7855"/>
                    <a:pt x="2520" y="7069"/>
                    <a:pt x="1440" y="7069"/>
                  </a:cubicBezTo>
                  <a:cubicBezTo>
                    <a:pt x="720" y="7069"/>
                    <a:pt x="0" y="7855"/>
                    <a:pt x="0" y="8640"/>
                  </a:cubicBezTo>
                  <a:lnTo>
                    <a:pt x="0" y="10604"/>
                  </a:lnTo>
                  <a:lnTo>
                    <a:pt x="0" y="17280"/>
                  </a:lnTo>
                  <a:cubicBezTo>
                    <a:pt x="0" y="18065"/>
                    <a:pt x="720" y="18851"/>
                    <a:pt x="1440" y="18851"/>
                  </a:cubicBezTo>
                  <a:cubicBezTo>
                    <a:pt x="2520" y="18851"/>
                    <a:pt x="2880" y="18065"/>
                    <a:pt x="2880" y="17280"/>
                  </a:cubicBezTo>
                  <a:lnTo>
                    <a:pt x="2880" y="14531"/>
                  </a:lnTo>
                  <a:lnTo>
                    <a:pt x="4320" y="14531"/>
                  </a:lnTo>
                  <a:lnTo>
                    <a:pt x="4320" y="15709"/>
                  </a:lnTo>
                  <a:cubicBezTo>
                    <a:pt x="4320" y="18458"/>
                    <a:pt x="6840" y="21600"/>
                    <a:pt x="10800" y="21600"/>
                  </a:cubicBezTo>
                  <a:cubicBezTo>
                    <a:pt x="15120" y="21600"/>
                    <a:pt x="17280" y="18458"/>
                    <a:pt x="17280" y="15709"/>
                  </a:cubicBezTo>
                  <a:lnTo>
                    <a:pt x="17280" y="14531"/>
                  </a:lnTo>
                  <a:lnTo>
                    <a:pt x="18720" y="14531"/>
                  </a:lnTo>
                  <a:lnTo>
                    <a:pt x="18720" y="17280"/>
                  </a:lnTo>
                  <a:cubicBezTo>
                    <a:pt x="18720" y="18065"/>
                    <a:pt x="19440" y="18851"/>
                    <a:pt x="20160" y="18851"/>
                  </a:cubicBezTo>
                  <a:cubicBezTo>
                    <a:pt x="20880" y="18851"/>
                    <a:pt x="21600" y="18065"/>
                    <a:pt x="21600" y="17280"/>
                  </a:cubicBezTo>
                  <a:lnTo>
                    <a:pt x="21600" y="10604"/>
                  </a:lnTo>
                  <a:lnTo>
                    <a:pt x="21600" y="8640"/>
                  </a:lnTo>
                  <a:cubicBezTo>
                    <a:pt x="21600" y="7855"/>
                    <a:pt x="20880" y="7069"/>
                    <a:pt x="20160" y="7069"/>
                  </a:cubicBezTo>
                  <a:cubicBezTo>
                    <a:pt x="19440" y="7069"/>
                    <a:pt x="18720" y="7855"/>
                    <a:pt x="18720" y="8640"/>
                  </a:cubicBezTo>
                  <a:lnTo>
                    <a:pt x="18720" y="10996"/>
                  </a:lnTo>
                  <a:lnTo>
                    <a:pt x="17280" y="10996"/>
                  </a:lnTo>
                  <a:lnTo>
                    <a:pt x="17280" y="8640"/>
                  </a:lnTo>
                  <a:cubicBezTo>
                    <a:pt x="17280" y="7069"/>
                    <a:pt x="16200" y="5891"/>
                    <a:pt x="14760" y="5891"/>
                  </a:cubicBezTo>
                  <a:lnTo>
                    <a:pt x="12960" y="5891"/>
                  </a:lnTo>
                  <a:close/>
                  <a:moveTo>
                    <a:pt x="12960" y="3927"/>
                  </a:moveTo>
                  <a:moveTo>
                    <a:pt x="2880" y="10996"/>
                  </a:moveTo>
                  <a:moveTo>
                    <a:pt x="4320" y="10996"/>
                  </a:moveTo>
                  <a:lnTo>
                    <a:pt x="4320" y="14531"/>
                  </a:lnTo>
                  <a:moveTo>
                    <a:pt x="2880" y="14531"/>
                  </a:moveTo>
                  <a:lnTo>
                    <a:pt x="2880" y="10996"/>
                  </a:lnTo>
                  <a:moveTo>
                    <a:pt x="17280" y="10996"/>
                  </a:moveTo>
                  <a:moveTo>
                    <a:pt x="18720" y="10996"/>
                  </a:moveTo>
                  <a:lnTo>
                    <a:pt x="18720" y="14531"/>
                  </a:lnTo>
                  <a:moveTo>
                    <a:pt x="17280" y="14531"/>
                  </a:moveTo>
                  <a:lnTo>
                    <a:pt x="17280" y="10996"/>
                  </a:lnTo>
                  <a:moveTo>
                    <a:pt x="8640" y="3927"/>
                  </a:moveTo>
                  <a:lnTo>
                    <a:pt x="12960" y="3927"/>
                  </a:lnTo>
                  <a:moveTo>
                    <a:pt x="12960" y="5891"/>
                  </a:moveTo>
                  <a:lnTo>
                    <a:pt x="8640" y="5891"/>
                  </a:lnTo>
                </a:path>
              </a:pathLst>
            </a:custGeom>
            <a:solidFill>
              <a:schemeClr val="tx1">
                <a:lumMod val="65000"/>
                <a:lumOff val="35000"/>
              </a:schemeClr>
            </a:solidFill>
            <a:ln w="9525">
              <a:solidFill>
                <a:srgbClr val="000000"/>
              </a:solidFill>
              <a:miter lim="800000"/>
              <a:headEnd/>
              <a:tailEnd/>
            </a:ln>
            <a:effec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nvGrpSpPr>
            <p:cNvPr id="143" name="Group 142">
              <a:extLst>
                <a:ext uri="{FF2B5EF4-FFF2-40B4-BE49-F238E27FC236}">
                  <a16:creationId xmlns:a16="http://schemas.microsoft.com/office/drawing/2014/main" id="{05B4217C-3E7C-5A27-C29E-10DB93BB50A4}"/>
                </a:ext>
              </a:extLst>
            </p:cNvPr>
            <p:cNvGrpSpPr/>
            <p:nvPr/>
          </p:nvGrpSpPr>
          <p:grpSpPr>
            <a:xfrm>
              <a:off x="8136089" y="3966331"/>
              <a:ext cx="618571" cy="1059297"/>
              <a:chOff x="8136089" y="3966331"/>
              <a:chExt cx="618571" cy="1059297"/>
            </a:xfrm>
          </p:grpSpPr>
          <p:sp>
            <p:nvSpPr>
              <p:cNvPr id="146" name="Rectangle 6">
                <a:extLst>
                  <a:ext uri="{FF2B5EF4-FFF2-40B4-BE49-F238E27FC236}">
                    <a16:creationId xmlns:a16="http://schemas.microsoft.com/office/drawing/2014/main" id="{98D34DD1-6093-6451-6856-57D0F12C77AF}"/>
                  </a:ext>
                </a:extLst>
              </p:cNvPr>
              <p:cNvSpPr>
                <a:spLocks noChangeArrowheads="1"/>
              </p:cNvSpPr>
              <p:nvPr/>
            </p:nvSpPr>
            <p:spPr bwMode="auto">
              <a:xfrm>
                <a:off x="8315531" y="3966331"/>
                <a:ext cx="439129" cy="1059297"/>
              </a:xfrm>
              <a:prstGeom prst="rect">
                <a:avLst/>
              </a:prstGeom>
              <a:solidFill>
                <a:schemeClr val="bg1">
                  <a:lumMod val="85000"/>
                </a:schemeClr>
              </a:solidFill>
              <a:ln w="9525">
                <a:solidFill>
                  <a:schemeClr val="tx1"/>
                </a:solidFill>
                <a:miter lim="800000"/>
                <a:headEnd/>
                <a:tailEnd/>
              </a:ln>
            </p:spPr>
            <p:txBody>
              <a:bodyPr wrap="none" anchor="ctr"/>
              <a:lstStyle/>
              <a:p>
                <a:pPr marL="0" marR="0" lvl="0" indent="0" algn="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47" name="chair">
                <a:extLst>
                  <a:ext uri="{FF2B5EF4-FFF2-40B4-BE49-F238E27FC236}">
                    <a16:creationId xmlns:a16="http://schemas.microsoft.com/office/drawing/2014/main" id="{187D62D4-BC89-EC6B-1AE7-F0E79C6B6D71}"/>
                  </a:ext>
                </a:extLst>
              </p:cNvPr>
              <p:cNvSpPr>
                <a:spLocks noEditPoints="1" noChangeArrowheads="1"/>
              </p:cNvSpPr>
              <p:nvPr/>
            </p:nvSpPr>
            <p:spPr bwMode="auto">
              <a:xfrm rot="16200000">
                <a:off x="8103377" y="4420172"/>
                <a:ext cx="290296" cy="224871"/>
              </a:xfrm>
              <a:custGeom>
                <a:avLst/>
                <a:gdLst>
                  <a:gd name="T0" fmla="*/ 10800 w 21600"/>
                  <a:gd name="T1" fmla="*/ 0 h 21600"/>
                  <a:gd name="T2" fmla="*/ 21600 w 21600"/>
                  <a:gd name="T3" fmla="*/ 10800 h 21600"/>
                  <a:gd name="T4" fmla="*/ 10800 w 21600"/>
                  <a:gd name="T5" fmla="*/ 21600 h 21600"/>
                  <a:gd name="T6" fmla="*/ 0 w 21600"/>
                  <a:gd name="T7" fmla="*/ 10800 h 21600"/>
                  <a:gd name="T8" fmla="*/ 5400 w 21600"/>
                  <a:gd name="T9" fmla="*/ 7265 h 21600"/>
                  <a:gd name="T10" fmla="*/ 16200 w 21600"/>
                  <a:gd name="T11" fmla="*/ 17869 h 21600"/>
                </a:gdLst>
                <a:ahLst/>
                <a:cxnLst>
                  <a:cxn ang="0">
                    <a:pos x="T0" y="T1"/>
                  </a:cxn>
                  <a:cxn ang="0">
                    <a:pos x="T2" y="T3"/>
                  </a:cxn>
                  <a:cxn ang="0">
                    <a:pos x="T4" y="T5"/>
                  </a:cxn>
                  <a:cxn ang="0">
                    <a:pos x="T6" y="T7"/>
                  </a:cxn>
                </a:cxnLst>
                <a:rect l="T8" t="T9" r="T10" b="T11"/>
                <a:pathLst>
                  <a:path w="21600" h="21600" extrusionOk="0">
                    <a:moveTo>
                      <a:pt x="12960" y="3927"/>
                    </a:moveTo>
                    <a:lnTo>
                      <a:pt x="14760" y="3927"/>
                    </a:lnTo>
                    <a:cubicBezTo>
                      <a:pt x="17640" y="4713"/>
                      <a:pt x="18000" y="3535"/>
                      <a:pt x="18000" y="2356"/>
                    </a:cubicBezTo>
                    <a:cubicBezTo>
                      <a:pt x="18000" y="785"/>
                      <a:pt x="15840" y="0"/>
                      <a:pt x="10800" y="0"/>
                    </a:cubicBezTo>
                    <a:cubicBezTo>
                      <a:pt x="6120" y="0"/>
                      <a:pt x="3600" y="785"/>
                      <a:pt x="3600" y="2356"/>
                    </a:cubicBezTo>
                    <a:cubicBezTo>
                      <a:pt x="3600" y="3535"/>
                      <a:pt x="4320" y="4713"/>
                      <a:pt x="6840" y="3927"/>
                    </a:cubicBezTo>
                    <a:lnTo>
                      <a:pt x="8640" y="3927"/>
                    </a:lnTo>
                    <a:lnTo>
                      <a:pt x="8640" y="5891"/>
                    </a:lnTo>
                    <a:lnTo>
                      <a:pt x="6840" y="5891"/>
                    </a:lnTo>
                    <a:cubicBezTo>
                      <a:pt x="5400" y="5891"/>
                      <a:pt x="4320" y="7069"/>
                      <a:pt x="4320" y="8640"/>
                    </a:cubicBezTo>
                    <a:lnTo>
                      <a:pt x="4320" y="10996"/>
                    </a:lnTo>
                    <a:lnTo>
                      <a:pt x="2880" y="10996"/>
                    </a:lnTo>
                    <a:lnTo>
                      <a:pt x="2880" y="8640"/>
                    </a:lnTo>
                    <a:cubicBezTo>
                      <a:pt x="2880" y="7855"/>
                      <a:pt x="2520" y="7069"/>
                      <a:pt x="1440" y="7069"/>
                    </a:cubicBezTo>
                    <a:cubicBezTo>
                      <a:pt x="720" y="7069"/>
                      <a:pt x="0" y="7855"/>
                      <a:pt x="0" y="8640"/>
                    </a:cubicBezTo>
                    <a:lnTo>
                      <a:pt x="0" y="10604"/>
                    </a:lnTo>
                    <a:lnTo>
                      <a:pt x="0" y="17280"/>
                    </a:lnTo>
                    <a:cubicBezTo>
                      <a:pt x="0" y="18065"/>
                      <a:pt x="720" y="18851"/>
                      <a:pt x="1440" y="18851"/>
                    </a:cubicBezTo>
                    <a:cubicBezTo>
                      <a:pt x="2520" y="18851"/>
                      <a:pt x="2880" y="18065"/>
                      <a:pt x="2880" y="17280"/>
                    </a:cubicBezTo>
                    <a:lnTo>
                      <a:pt x="2880" y="14531"/>
                    </a:lnTo>
                    <a:lnTo>
                      <a:pt x="4320" y="14531"/>
                    </a:lnTo>
                    <a:lnTo>
                      <a:pt x="4320" y="15709"/>
                    </a:lnTo>
                    <a:cubicBezTo>
                      <a:pt x="4320" y="18458"/>
                      <a:pt x="6840" y="21600"/>
                      <a:pt x="10800" y="21600"/>
                    </a:cubicBezTo>
                    <a:cubicBezTo>
                      <a:pt x="15120" y="21600"/>
                      <a:pt x="17280" y="18458"/>
                      <a:pt x="17280" y="15709"/>
                    </a:cubicBezTo>
                    <a:lnTo>
                      <a:pt x="17280" y="14531"/>
                    </a:lnTo>
                    <a:lnTo>
                      <a:pt x="18720" y="14531"/>
                    </a:lnTo>
                    <a:lnTo>
                      <a:pt x="18720" y="17280"/>
                    </a:lnTo>
                    <a:cubicBezTo>
                      <a:pt x="18720" y="18065"/>
                      <a:pt x="19440" y="18851"/>
                      <a:pt x="20160" y="18851"/>
                    </a:cubicBezTo>
                    <a:cubicBezTo>
                      <a:pt x="20880" y="18851"/>
                      <a:pt x="21600" y="18065"/>
                      <a:pt x="21600" y="17280"/>
                    </a:cubicBezTo>
                    <a:lnTo>
                      <a:pt x="21600" y="10604"/>
                    </a:lnTo>
                    <a:lnTo>
                      <a:pt x="21600" y="8640"/>
                    </a:lnTo>
                    <a:cubicBezTo>
                      <a:pt x="21600" y="7855"/>
                      <a:pt x="20880" y="7069"/>
                      <a:pt x="20160" y="7069"/>
                    </a:cubicBezTo>
                    <a:cubicBezTo>
                      <a:pt x="19440" y="7069"/>
                      <a:pt x="18720" y="7855"/>
                      <a:pt x="18720" y="8640"/>
                    </a:cubicBezTo>
                    <a:lnTo>
                      <a:pt x="18720" y="10996"/>
                    </a:lnTo>
                    <a:lnTo>
                      <a:pt x="17280" y="10996"/>
                    </a:lnTo>
                    <a:lnTo>
                      <a:pt x="17280" y="8640"/>
                    </a:lnTo>
                    <a:cubicBezTo>
                      <a:pt x="17280" y="7069"/>
                      <a:pt x="16200" y="5891"/>
                      <a:pt x="14760" y="5891"/>
                    </a:cubicBezTo>
                    <a:lnTo>
                      <a:pt x="12960" y="5891"/>
                    </a:lnTo>
                    <a:close/>
                    <a:moveTo>
                      <a:pt x="12960" y="3927"/>
                    </a:moveTo>
                    <a:moveTo>
                      <a:pt x="2880" y="10996"/>
                    </a:moveTo>
                    <a:moveTo>
                      <a:pt x="4320" y="10996"/>
                    </a:moveTo>
                    <a:lnTo>
                      <a:pt x="4320" y="14531"/>
                    </a:lnTo>
                    <a:moveTo>
                      <a:pt x="2880" y="14531"/>
                    </a:moveTo>
                    <a:lnTo>
                      <a:pt x="2880" y="10996"/>
                    </a:lnTo>
                    <a:moveTo>
                      <a:pt x="17280" y="10996"/>
                    </a:moveTo>
                    <a:moveTo>
                      <a:pt x="18720" y="10996"/>
                    </a:moveTo>
                    <a:lnTo>
                      <a:pt x="18720" y="14531"/>
                    </a:lnTo>
                    <a:moveTo>
                      <a:pt x="17280" y="14531"/>
                    </a:moveTo>
                    <a:lnTo>
                      <a:pt x="17280" y="10996"/>
                    </a:lnTo>
                    <a:moveTo>
                      <a:pt x="8640" y="3927"/>
                    </a:moveTo>
                    <a:lnTo>
                      <a:pt x="12960" y="3927"/>
                    </a:lnTo>
                    <a:moveTo>
                      <a:pt x="12960" y="5891"/>
                    </a:moveTo>
                    <a:lnTo>
                      <a:pt x="8640" y="5891"/>
                    </a:lnTo>
                  </a:path>
                </a:pathLst>
              </a:custGeom>
              <a:solidFill>
                <a:schemeClr val="tx1">
                  <a:lumMod val="65000"/>
                  <a:lumOff val="35000"/>
                </a:schemeClr>
              </a:solidFill>
              <a:ln w="9525">
                <a:solidFill>
                  <a:srgbClr val="000000"/>
                </a:solidFill>
                <a:miter lim="800000"/>
                <a:headEnd/>
                <a:tailEnd/>
              </a:ln>
              <a:effec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sp>
          <p:nvSpPr>
            <p:cNvPr id="145" name="chair">
              <a:extLst>
                <a:ext uri="{FF2B5EF4-FFF2-40B4-BE49-F238E27FC236}">
                  <a16:creationId xmlns:a16="http://schemas.microsoft.com/office/drawing/2014/main" id="{32D44D20-9F9F-EE72-19AA-94D9A12927C4}"/>
                </a:ext>
              </a:extLst>
            </p:cNvPr>
            <p:cNvSpPr>
              <a:spLocks noEditPoints="1" noChangeArrowheads="1"/>
            </p:cNvSpPr>
            <p:nvPr/>
          </p:nvSpPr>
          <p:spPr bwMode="auto">
            <a:xfrm rot="16200000">
              <a:off x="8078338" y="1378181"/>
              <a:ext cx="290296" cy="224871"/>
            </a:xfrm>
            <a:custGeom>
              <a:avLst/>
              <a:gdLst>
                <a:gd name="T0" fmla="*/ 10800 w 21600"/>
                <a:gd name="T1" fmla="*/ 0 h 21600"/>
                <a:gd name="T2" fmla="*/ 21600 w 21600"/>
                <a:gd name="T3" fmla="*/ 10800 h 21600"/>
                <a:gd name="T4" fmla="*/ 10800 w 21600"/>
                <a:gd name="T5" fmla="*/ 21600 h 21600"/>
                <a:gd name="T6" fmla="*/ 0 w 21600"/>
                <a:gd name="T7" fmla="*/ 10800 h 21600"/>
                <a:gd name="T8" fmla="*/ 5400 w 21600"/>
                <a:gd name="T9" fmla="*/ 7265 h 21600"/>
                <a:gd name="T10" fmla="*/ 16200 w 21600"/>
                <a:gd name="T11" fmla="*/ 17869 h 21600"/>
              </a:gdLst>
              <a:ahLst/>
              <a:cxnLst>
                <a:cxn ang="0">
                  <a:pos x="T0" y="T1"/>
                </a:cxn>
                <a:cxn ang="0">
                  <a:pos x="T2" y="T3"/>
                </a:cxn>
                <a:cxn ang="0">
                  <a:pos x="T4" y="T5"/>
                </a:cxn>
                <a:cxn ang="0">
                  <a:pos x="T6" y="T7"/>
                </a:cxn>
              </a:cxnLst>
              <a:rect l="T8" t="T9" r="T10" b="T11"/>
              <a:pathLst>
                <a:path w="21600" h="21600" extrusionOk="0">
                  <a:moveTo>
                    <a:pt x="12960" y="3927"/>
                  </a:moveTo>
                  <a:lnTo>
                    <a:pt x="14760" y="3927"/>
                  </a:lnTo>
                  <a:cubicBezTo>
                    <a:pt x="17640" y="4713"/>
                    <a:pt x="18000" y="3535"/>
                    <a:pt x="18000" y="2356"/>
                  </a:cubicBezTo>
                  <a:cubicBezTo>
                    <a:pt x="18000" y="785"/>
                    <a:pt x="15840" y="0"/>
                    <a:pt x="10800" y="0"/>
                  </a:cubicBezTo>
                  <a:cubicBezTo>
                    <a:pt x="6120" y="0"/>
                    <a:pt x="3600" y="785"/>
                    <a:pt x="3600" y="2356"/>
                  </a:cubicBezTo>
                  <a:cubicBezTo>
                    <a:pt x="3600" y="3535"/>
                    <a:pt x="4320" y="4713"/>
                    <a:pt x="6840" y="3927"/>
                  </a:cubicBezTo>
                  <a:lnTo>
                    <a:pt x="8640" y="3927"/>
                  </a:lnTo>
                  <a:lnTo>
                    <a:pt x="8640" y="5891"/>
                  </a:lnTo>
                  <a:lnTo>
                    <a:pt x="6840" y="5891"/>
                  </a:lnTo>
                  <a:cubicBezTo>
                    <a:pt x="5400" y="5891"/>
                    <a:pt x="4320" y="7069"/>
                    <a:pt x="4320" y="8640"/>
                  </a:cubicBezTo>
                  <a:lnTo>
                    <a:pt x="4320" y="10996"/>
                  </a:lnTo>
                  <a:lnTo>
                    <a:pt x="2880" y="10996"/>
                  </a:lnTo>
                  <a:lnTo>
                    <a:pt x="2880" y="8640"/>
                  </a:lnTo>
                  <a:cubicBezTo>
                    <a:pt x="2880" y="7855"/>
                    <a:pt x="2520" y="7069"/>
                    <a:pt x="1440" y="7069"/>
                  </a:cubicBezTo>
                  <a:cubicBezTo>
                    <a:pt x="720" y="7069"/>
                    <a:pt x="0" y="7855"/>
                    <a:pt x="0" y="8640"/>
                  </a:cubicBezTo>
                  <a:lnTo>
                    <a:pt x="0" y="10604"/>
                  </a:lnTo>
                  <a:lnTo>
                    <a:pt x="0" y="17280"/>
                  </a:lnTo>
                  <a:cubicBezTo>
                    <a:pt x="0" y="18065"/>
                    <a:pt x="720" y="18851"/>
                    <a:pt x="1440" y="18851"/>
                  </a:cubicBezTo>
                  <a:cubicBezTo>
                    <a:pt x="2520" y="18851"/>
                    <a:pt x="2880" y="18065"/>
                    <a:pt x="2880" y="17280"/>
                  </a:cubicBezTo>
                  <a:lnTo>
                    <a:pt x="2880" y="14531"/>
                  </a:lnTo>
                  <a:lnTo>
                    <a:pt x="4320" y="14531"/>
                  </a:lnTo>
                  <a:lnTo>
                    <a:pt x="4320" y="15709"/>
                  </a:lnTo>
                  <a:cubicBezTo>
                    <a:pt x="4320" y="18458"/>
                    <a:pt x="6840" y="21600"/>
                    <a:pt x="10800" y="21600"/>
                  </a:cubicBezTo>
                  <a:cubicBezTo>
                    <a:pt x="15120" y="21600"/>
                    <a:pt x="17280" y="18458"/>
                    <a:pt x="17280" y="15709"/>
                  </a:cubicBezTo>
                  <a:lnTo>
                    <a:pt x="17280" y="14531"/>
                  </a:lnTo>
                  <a:lnTo>
                    <a:pt x="18720" y="14531"/>
                  </a:lnTo>
                  <a:lnTo>
                    <a:pt x="18720" y="17280"/>
                  </a:lnTo>
                  <a:cubicBezTo>
                    <a:pt x="18720" y="18065"/>
                    <a:pt x="19440" y="18851"/>
                    <a:pt x="20160" y="18851"/>
                  </a:cubicBezTo>
                  <a:cubicBezTo>
                    <a:pt x="20880" y="18851"/>
                    <a:pt x="21600" y="18065"/>
                    <a:pt x="21600" y="17280"/>
                  </a:cubicBezTo>
                  <a:lnTo>
                    <a:pt x="21600" y="10604"/>
                  </a:lnTo>
                  <a:lnTo>
                    <a:pt x="21600" y="8640"/>
                  </a:lnTo>
                  <a:cubicBezTo>
                    <a:pt x="21600" y="7855"/>
                    <a:pt x="20880" y="7069"/>
                    <a:pt x="20160" y="7069"/>
                  </a:cubicBezTo>
                  <a:cubicBezTo>
                    <a:pt x="19440" y="7069"/>
                    <a:pt x="18720" y="7855"/>
                    <a:pt x="18720" y="8640"/>
                  </a:cubicBezTo>
                  <a:lnTo>
                    <a:pt x="18720" y="10996"/>
                  </a:lnTo>
                  <a:lnTo>
                    <a:pt x="17280" y="10996"/>
                  </a:lnTo>
                  <a:lnTo>
                    <a:pt x="17280" y="8640"/>
                  </a:lnTo>
                  <a:cubicBezTo>
                    <a:pt x="17280" y="7069"/>
                    <a:pt x="16200" y="5891"/>
                    <a:pt x="14760" y="5891"/>
                  </a:cubicBezTo>
                  <a:lnTo>
                    <a:pt x="12960" y="5891"/>
                  </a:lnTo>
                  <a:close/>
                  <a:moveTo>
                    <a:pt x="12960" y="3927"/>
                  </a:moveTo>
                  <a:moveTo>
                    <a:pt x="2880" y="10996"/>
                  </a:moveTo>
                  <a:moveTo>
                    <a:pt x="4320" y="10996"/>
                  </a:moveTo>
                  <a:lnTo>
                    <a:pt x="4320" y="14531"/>
                  </a:lnTo>
                  <a:moveTo>
                    <a:pt x="2880" y="14531"/>
                  </a:moveTo>
                  <a:lnTo>
                    <a:pt x="2880" y="10996"/>
                  </a:lnTo>
                  <a:moveTo>
                    <a:pt x="17280" y="10996"/>
                  </a:moveTo>
                  <a:moveTo>
                    <a:pt x="18720" y="10996"/>
                  </a:moveTo>
                  <a:lnTo>
                    <a:pt x="18720" y="14531"/>
                  </a:lnTo>
                  <a:moveTo>
                    <a:pt x="17280" y="14531"/>
                  </a:moveTo>
                  <a:lnTo>
                    <a:pt x="17280" y="10996"/>
                  </a:lnTo>
                  <a:moveTo>
                    <a:pt x="8640" y="3927"/>
                  </a:moveTo>
                  <a:lnTo>
                    <a:pt x="12960" y="3927"/>
                  </a:lnTo>
                  <a:moveTo>
                    <a:pt x="12960" y="5891"/>
                  </a:moveTo>
                  <a:lnTo>
                    <a:pt x="8640" y="5891"/>
                  </a:lnTo>
                </a:path>
              </a:pathLst>
            </a:custGeom>
            <a:solidFill>
              <a:schemeClr val="tx1">
                <a:lumMod val="65000"/>
                <a:lumOff val="35000"/>
              </a:schemeClr>
            </a:solidFill>
            <a:ln w="9525">
              <a:solidFill>
                <a:srgbClr val="000000"/>
              </a:solidFill>
              <a:miter lim="800000"/>
              <a:headEnd/>
              <a:tailEnd/>
            </a:ln>
            <a:effec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sp>
        <p:nvSpPr>
          <p:cNvPr id="195" name="TextBox 194">
            <a:extLst>
              <a:ext uri="{FF2B5EF4-FFF2-40B4-BE49-F238E27FC236}">
                <a16:creationId xmlns:a16="http://schemas.microsoft.com/office/drawing/2014/main" id="{244644E8-6BE7-FD86-3885-E25CBD6C82F1}"/>
              </a:ext>
            </a:extLst>
          </p:cNvPr>
          <p:cNvSpPr txBox="1"/>
          <p:nvPr/>
        </p:nvSpPr>
        <p:spPr>
          <a:xfrm>
            <a:off x="452840" y="1130447"/>
            <a:ext cx="1836592" cy="509973"/>
          </a:xfrm>
          <a:prstGeom prst="rect">
            <a:avLst/>
          </a:prstGeom>
          <a:noFill/>
          <a:ln>
            <a:solidFill>
              <a:schemeClr val="tx1"/>
            </a:solidFill>
          </a:ln>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350">
                <a:solidFill>
                  <a:prstClr val="black"/>
                </a:solidFill>
                <a:latin typeface="Arial" panose="020B0604020202020204" pitchFamily="34" charset="0"/>
                <a:cs typeface="Arial" panose="020B0604020202020204" pitchFamily="34" charset="0"/>
              </a:rPr>
              <a:t>White Board or Projector </a:t>
            </a:r>
          </a:p>
        </p:txBody>
      </p:sp>
      <p:sp>
        <p:nvSpPr>
          <p:cNvPr id="196" name="TextBox 195">
            <a:extLst>
              <a:ext uri="{FF2B5EF4-FFF2-40B4-BE49-F238E27FC236}">
                <a16:creationId xmlns:a16="http://schemas.microsoft.com/office/drawing/2014/main" id="{973DE317-194B-A5BE-45DF-91E2B24D2DEB}"/>
              </a:ext>
            </a:extLst>
          </p:cNvPr>
          <p:cNvSpPr txBox="1"/>
          <p:nvPr/>
        </p:nvSpPr>
        <p:spPr>
          <a:xfrm>
            <a:off x="2288086" y="1122483"/>
            <a:ext cx="2193038" cy="517356"/>
          </a:xfrm>
          <a:prstGeom prst="rect">
            <a:avLst/>
          </a:prstGeom>
          <a:noFill/>
          <a:ln>
            <a:solidFill>
              <a:schemeClr val="tx1"/>
            </a:solidFill>
          </a:ln>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350">
                <a:latin typeface="Arial" panose="020B0604020202020204" pitchFamily="34" charset="0"/>
                <a:cs typeface="Arial" panose="020B0604020202020204" pitchFamily="34" charset="0"/>
              </a:rPr>
              <a:t>JTLS-GO Projected on Screen  </a:t>
            </a:r>
            <a:endParaRPr kumimoji="0" lang="en-US" sz="1350" b="0" i="0" u="none" strike="noStrike" kern="1200" cap="none" spc="0" normalizeH="0" baseline="0" noProof="0">
              <a:ln>
                <a:noFill/>
              </a:ln>
              <a:effectLst/>
              <a:uLnTx/>
              <a:uFillTx/>
              <a:latin typeface="Arial" panose="020B0604020202020204" pitchFamily="34" charset="0"/>
              <a:cs typeface="Arial" panose="020B0604020202020204" pitchFamily="34" charset="0"/>
            </a:endParaRPr>
          </a:p>
        </p:txBody>
      </p:sp>
      <p:sp>
        <p:nvSpPr>
          <p:cNvPr id="209" name="TextBox 208">
            <a:extLst>
              <a:ext uri="{FF2B5EF4-FFF2-40B4-BE49-F238E27FC236}">
                <a16:creationId xmlns:a16="http://schemas.microsoft.com/office/drawing/2014/main" id="{03F22D81-ADBA-8AC2-7CA9-C9C357F026EC}"/>
              </a:ext>
            </a:extLst>
          </p:cNvPr>
          <p:cNvSpPr txBox="1"/>
          <p:nvPr/>
        </p:nvSpPr>
        <p:spPr>
          <a:xfrm>
            <a:off x="92784" y="1902260"/>
            <a:ext cx="1847573"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1">
                <a:solidFill>
                  <a:prstClr val="black"/>
                </a:solidFill>
                <a:latin typeface="Arial" panose="020B0604020202020204" pitchFamily="34" charset="0"/>
                <a:cs typeface="Arial" panose="020B0604020202020204" pitchFamily="34" charset="0"/>
              </a:rPr>
              <a:t>Computer System Manager </a:t>
            </a:r>
            <a:endParaRPr kumimoji="0" lang="en-US" sz="8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14" name="Rectangle 6">
            <a:extLst>
              <a:ext uri="{FF2B5EF4-FFF2-40B4-BE49-F238E27FC236}">
                <a16:creationId xmlns:a16="http://schemas.microsoft.com/office/drawing/2014/main" id="{481203CE-AACF-174A-A310-A2CB8EB2CF69}"/>
              </a:ext>
            </a:extLst>
          </p:cNvPr>
          <p:cNvSpPr>
            <a:spLocks noChangeArrowheads="1"/>
          </p:cNvSpPr>
          <p:nvPr/>
        </p:nvSpPr>
        <p:spPr bwMode="auto">
          <a:xfrm rot="16200000">
            <a:off x="2005596" y="1796310"/>
            <a:ext cx="329347" cy="794473"/>
          </a:xfrm>
          <a:prstGeom prst="rect">
            <a:avLst/>
          </a:prstGeom>
          <a:solidFill>
            <a:schemeClr val="bg1">
              <a:lumMod val="85000"/>
            </a:schemeClr>
          </a:solidFill>
          <a:ln w="9525">
            <a:solidFill>
              <a:schemeClr val="tx1"/>
            </a:solidFill>
            <a:miter lim="800000"/>
            <a:headEnd/>
            <a:tailEnd/>
          </a:ln>
        </p:spPr>
        <p:txBody>
          <a:bodyPr wrap="none" anchor="ctr"/>
          <a:lstStyle/>
          <a:p>
            <a:pPr marL="0" marR="0" lvl="0" indent="0" algn="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18" name="laptop">
            <a:extLst>
              <a:ext uri="{FF2B5EF4-FFF2-40B4-BE49-F238E27FC236}">
                <a16:creationId xmlns:a16="http://schemas.microsoft.com/office/drawing/2014/main" id="{F381F5E2-4223-8EE7-1233-6565990B2790}"/>
              </a:ext>
            </a:extLst>
          </p:cNvPr>
          <p:cNvSpPr>
            <a:spLocks noEditPoints="1" noChangeArrowheads="1"/>
          </p:cNvSpPr>
          <p:nvPr/>
        </p:nvSpPr>
        <p:spPr bwMode="auto">
          <a:xfrm rot="10800000">
            <a:off x="1863870" y="2105582"/>
            <a:ext cx="212688" cy="208543"/>
          </a:xfrm>
          <a:custGeom>
            <a:avLst/>
            <a:gdLst>
              <a:gd name="T0" fmla="*/ 3362 w 21600"/>
              <a:gd name="T1" fmla="*/ 0 h 21600"/>
              <a:gd name="T2" fmla="*/ 3362 w 21600"/>
              <a:gd name="T3" fmla="*/ 7173 h 21600"/>
              <a:gd name="T4" fmla="*/ 18327 w 21600"/>
              <a:gd name="T5" fmla="*/ 0 h 21600"/>
              <a:gd name="T6" fmla="*/ 18327 w 21600"/>
              <a:gd name="T7" fmla="*/ 7173 h 21600"/>
              <a:gd name="T8" fmla="*/ 10800 w 21600"/>
              <a:gd name="T9" fmla="*/ 0 h 21600"/>
              <a:gd name="T10" fmla="*/ 10800 w 21600"/>
              <a:gd name="T11" fmla="*/ 21600 h 21600"/>
              <a:gd name="T12" fmla="*/ 0 w 21600"/>
              <a:gd name="T13" fmla="*/ 21600 h 21600"/>
              <a:gd name="T14" fmla="*/ 21600 w 21600"/>
              <a:gd name="T15" fmla="*/ 21600 h 21600"/>
              <a:gd name="T16" fmla="*/ 4445 w 21600"/>
              <a:gd name="T17" fmla="*/ 1858 h 21600"/>
              <a:gd name="T18" fmla="*/ 17311 w 21600"/>
              <a:gd name="T19" fmla="*/ 12323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extrusionOk="0">
                <a:moveTo>
                  <a:pt x="3362" y="0"/>
                </a:moveTo>
                <a:lnTo>
                  <a:pt x="18327" y="0"/>
                </a:lnTo>
                <a:lnTo>
                  <a:pt x="18327" y="14347"/>
                </a:lnTo>
                <a:lnTo>
                  <a:pt x="3362" y="14347"/>
                </a:lnTo>
                <a:lnTo>
                  <a:pt x="3362" y="0"/>
                </a:lnTo>
                <a:close/>
              </a:path>
              <a:path w="21600" h="21600" extrusionOk="0">
                <a:moveTo>
                  <a:pt x="3340" y="15068"/>
                </a:moveTo>
                <a:lnTo>
                  <a:pt x="0" y="19877"/>
                </a:lnTo>
                <a:lnTo>
                  <a:pt x="21600" y="19877"/>
                </a:lnTo>
                <a:lnTo>
                  <a:pt x="18327" y="15068"/>
                </a:lnTo>
                <a:lnTo>
                  <a:pt x="3340" y="15068"/>
                </a:lnTo>
                <a:close/>
              </a:path>
              <a:path w="21600" h="21600" extrusionOk="0">
                <a:moveTo>
                  <a:pt x="0" y="19877"/>
                </a:moveTo>
                <a:lnTo>
                  <a:pt x="0" y="21600"/>
                </a:lnTo>
                <a:lnTo>
                  <a:pt x="21600" y="21600"/>
                </a:lnTo>
                <a:lnTo>
                  <a:pt x="21600" y="19877"/>
                </a:lnTo>
                <a:lnTo>
                  <a:pt x="0" y="19877"/>
                </a:lnTo>
                <a:close/>
              </a:path>
              <a:path w="21600" h="21600" extrusionOk="0">
                <a:moveTo>
                  <a:pt x="4186" y="1523"/>
                </a:moveTo>
                <a:lnTo>
                  <a:pt x="17547" y="1523"/>
                </a:lnTo>
                <a:lnTo>
                  <a:pt x="17547" y="12744"/>
                </a:lnTo>
                <a:lnTo>
                  <a:pt x="4186" y="12744"/>
                </a:lnTo>
                <a:lnTo>
                  <a:pt x="4186" y="1523"/>
                </a:lnTo>
                <a:close/>
              </a:path>
              <a:path w="21600" h="21600" extrusionOk="0">
                <a:moveTo>
                  <a:pt x="3318" y="15549"/>
                </a:moveTo>
                <a:lnTo>
                  <a:pt x="2917" y="16110"/>
                </a:lnTo>
                <a:lnTo>
                  <a:pt x="18727" y="16110"/>
                </a:lnTo>
                <a:lnTo>
                  <a:pt x="18327" y="15549"/>
                </a:lnTo>
                <a:lnTo>
                  <a:pt x="3318" y="15549"/>
                </a:lnTo>
                <a:close/>
              </a:path>
              <a:path w="21600" h="21600" extrusionOk="0">
                <a:moveTo>
                  <a:pt x="6213" y="18314"/>
                </a:moveTo>
                <a:lnTo>
                  <a:pt x="5946" y="18875"/>
                </a:lnTo>
                <a:lnTo>
                  <a:pt x="15766" y="18875"/>
                </a:lnTo>
                <a:lnTo>
                  <a:pt x="15499" y="18314"/>
                </a:lnTo>
                <a:lnTo>
                  <a:pt x="6213" y="18314"/>
                </a:lnTo>
                <a:close/>
              </a:path>
              <a:path w="21600" h="21600" extrusionOk="0">
                <a:moveTo>
                  <a:pt x="2828" y="16471"/>
                </a:moveTo>
                <a:lnTo>
                  <a:pt x="2405" y="17072"/>
                </a:lnTo>
                <a:lnTo>
                  <a:pt x="19284" y="17072"/>
                </a:lnTo>
                <a:lnTo>
                  <a:pt x="18839" y="16471"/>
                </a:lnTo>
                <a:lnTo>
                  <a:pt x="2828" y="16471"/>
                </a:lnTo>
                <a:close/>
              </a:path>
              <a:path w="21600" h="21600" extrusionOk="0">
                <a:moveTo>
                  <a:pt x="2316" y="17352"/>
                </a:moveTo>
                <a:lnTo>
                  <a:pt x="1871" y="17953"/>
                </a:lnTo>
                <a:lnTo>
                  <a:pt x="19863" y="17953"/>
                </a:lnTo>
                <a:lnTo>
                  <a:pt x="19395" y="17352"/>
                </a:lnTo>
                <a:lnTo>
                  <a:pt x="2316" y="17352"/>
                </a:lnTo>
                <a:close/>
              </a:path>
            </a:pathLst>
          </a:custGeom>
          <a:solidFill>
            <a:schemeClr val="accent1"/>
          </a:solidFill>
          <a:ln w="9525">
            <a:solidFill>
              <a:schemeClr val="tx1"/>
            </a:solidFill>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1" name="laptop">
            <a:extLst>
              <a:ext uri="{FF2B5EF4-FFF2-40B4-BE49-F238E27FC236}">
                <a16:creationId xmlns:a16="http://schemas.microsoft.com/office/drawing/2014/main" id="{B503CAE3-7893-B376-03DF-E8D7231019FC}"/>
              </a:ext>
            </a:extLst>
          </p:cNvPr>
          <p:cNvSpPr>
            <a:spLocks noEditPoints="1" noChangeArrowheads="1"/>
          </p:cNvSpPr>
          <p:nvPr/>
        </p:nvSpPr>
        <p:spPr bwMode="auto">
          <a:xfrm rot="10800000">
            <a:off x="2223761" y="2094750"/>
            <a:ext cx="212688" cy="208543"/>
          </a:xfrm>
          <a:custGeom>
            <a:avLst/>
            <a:gdLst>
              <a:gd name="T0" fmla="*/ 3362 w 21600"/>
              <a:gd name="T1" fmla="*/ 0 h 21600"/>
              <a:gd name="T2" fmla="*/ 3362 w 21600"/>
              <a:gd name="T3" fmla="*/ 7173 h 21600"/>
              <a:gd name="T4" fmla="*/ 18327 w 21600"/>
              <a:gd name="T5" fmla="*/ 0 h 21600"/>
              <a:gd name="T6" fmla="*/ 18327 w 21600"/>
              <a:gd name="T7" fmla="*/ 7173 h 21600"/>
              <a:gd name="T8" fmla="*/ 10800 w 21600"/>
              <a:gd name="T9" fmla="*/ 0 h 21600"/>
              <a:gd name="T10" fmla="*/ 10800 w 21600"/>
              <a:gd name="T11" fmla="*/ 21600 h 21600"/>
              <a:gd name="T12" fmla="*/ 0 w 21600"/>
              <a:gd name="T13" fmla="*/ 21600 h 21600"/>
              <a:gd name="T14" fmla="*/ 21600 w 21600"/>
              <a:gd name="T15" fmla="*/ 21600 h 21600"/>
              <a:gd name="T16" fmla="*/ 4445 w 21600"/>
              <a:gd name="T17" fmla="*/ 1858 h 21600"/>
              <a:gd name="T18" fmla="*/ 17311 w 21600"/>
              <a:gd name="T19" fmla="*/ 12323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extrusionOk="0">
                <a:moveTo>
                  <a:pt x="3362" y="0"/>
                </a:moveTo>
                <a:lnTo>
                  <a:pt x="18327" y="0"/>
                </a:lnTo>
                <a:lnTo>
                  <a:pt x="18327" y="14347"/>
                </a:lnTo>
                <a:lnTo>
                  <a:pt x="3362" y="14347"/>
                </a:lnTo>
                <a:lnTo>
                  <a:pt x="3362" y="0"/>
                </a:lnTo>
                <a:close/>
              </a:path>
              <a:path w="21600" h="21600" extrusionOk="0">
                <a:moveTo>
                  <a:pt x="3340" y="15068"/>
                </a:moveTo>
                <a:lnTo>
                  <a:pt x="0" y="19877"/>
                </a:lnTo>
                <a:lnTo>
                  <a:pt x="21600" y="19877"/>
                </a:lnTo>
                <a:lnTo>
                  <a:pt x="18327" y="15068"/>
                </a:lnTo>
                <a:lnTo>
                  <a:pt x="3340" y="15068"/>
                </a:lnTo>
                <a:close/>
              </a:path>
              <a:path w="21600" h="21600" extrusionOk="0">
                <a:moveTo>
                  <a:pt x="0" y="19877"/>
                </a:moveTo>
                <a:lnTo>
                  <a:pt x="0" y="21600"/>
                </a:lnTo>
                <a:lnTo>
                  <a:pt x="21600" y="21600"/>
                </a:lnTo>
                <a:lnTo>
                  <a:pt x="21600" y="19877"/>
                </a:lnTo>
                <a:lnTo>
                  <a:pt x="0" y="19877"/>
                </a:lnTo>
                <a:close/>
              </a:path>
              <a:path w="21600" h="21600" extrusionOk="0">
                <a:moveTo>
                  <a:pt x="4186" y="1523"/>
                </a:moveTo>
                <a:lnTo>
                  <a:pt x="17547" y="1523"/>
                </a:lnTo>
                <a:lnTo>
                  <a:pt x="17547" y="12744"/>
                </a:lnTo>
                <a:lnTo>
                  <a:pt x="4186" y="12744"/>
                </a:lnTo>
                <a:lnTo>
                  <a:pt x="4186" y="1523"/>
                </a:lnTo>
                <a:close/>
              </a:path>
              <a:path w="21600" h="21600" extrusionOk="0">
                <a:moveTo>
                  <a:pt x="3318" y="15549"/>
                </a:moveTo>
                <a:lnTo>
                  <a:pt x="2917" y="16110"/>
                </a:lnTo>
                <a:lnTo>
                  <a:pt x="18727" y="16110"/>
                </a:lnTo>
                <a:lnTo>
                  <a:pt x="18327" y="15549"/>
                </a:lnTo>
                <a:lnTo>
                  <a:pt x="3318" y="15549"/>
                </a:lnTo>
                <a:close/>
              </a:path>
              <a:path w="21600" h="21600" extrusionOk="0">
                <a:moveTo>
                  <a:pt x="6213" y="18314"/>
                </a:moveTo>
                <a:lnTo>
                  <a:pt x="5946" y="18875"/>
                </a:lnTo>
                <a:lnTo>
                  <a:pt x="15766" y="18875"/>
                </a:lnTo>
                <a:lnTo>
                  <a:pt x="15499" y="18314"/>
                </a:lnTo>
                <a:lnTo>
                  <a:pt x="6213" y="18314"/>
                </a:lnTo>
                <a:close/>
              </a:path>
              <a:path w="21600" h="21600" extrusionOk="0">
                <a:moveTo>
                  <a:pt x="2828" y="16471"/>
                </a:moveTo>
                <a:lnTo>
                  <a:pt x="2405" y="17072"/>
                </a:lnTo>
                <a:lnTo>
                  <a:pt x="19284" y="17072"/>
                </a:lnTo>
                <a:lnTo>
                  <a:pt x="18839" y="16471"/>
                </a:lnTo>
                <a:lnTo>
                  <a:pt x="2828" y="16471"/>
                </a:lnTo>
                <a:close/>
              </a:path>
              <a:path w="21600" h="21600" extrusionOk="0">
                <a:moveTo>
                  <a:pt x="2316" y="17352"/>
                </a:moveTo>
                <a:lnTo>
                  <a:pt x="1871" y="17953"/>
                </a:lnTo>
                <a:lnTo>
                  <a:pt x="19863" y="17953"/>
                </a:lnTo>
                <a:lnTo>
                  <a:pt x="19395" y="17352"/>
                </a:lnTo>
                <a:lnTo>
                  <a:pt x="2316" y="17352"/>
                </a:lnTo>
                <a:close/>
              </a:path>
            </a:pathLst>
          </a:custGeom>
          <a:solidFill>
            <a:srgbClr val="FFFF00"/>
          </a:solidFill>
          <a:ln w="9525">
            <a:solidFill>
              <a:schemeClr val="tx1"/>
            </a:solidFill>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01" name="TextBox 100">
            <a:extLst>
              <a:ext uri="{FF2B5EF4-FFF2-40B4-BE49-F238E27FC236}">
                <a16:creationId xmlns:a16="http://schemas.microsoft.com/office/drawing/2014/main" id="{F7246A5D-E525-EE60-2AD1-380B24E30055}"/>
              </a:ext>
            </a:extLst>
          </p:cNvPr>
          <p:cNvSpPr txBox="1"/>
          <p:nvPr/>
        </p:nvSpPr>
        <p:spPr>
          <a:xfrm>
            <a:off x="221450" y="3536910"/>
            <a:ext cx="97083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Ex Dir/Sr CT/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Ex CT</a:t>
            </a:r>
          </a:p>
        </p:txBody>
      </p:sp>
      <p:sp>
        <p:nvSpPr>
          <p:cNvPr id="102" name="TextBox 101">
            <a:extLst>
              <a:ext uri="{FF2B5EF4-FFF2-40B4-BE49-F238E27FC236}">
                <a16:creationId xmlns:a16="http://schemas.microsoft.com/office/drawing/2014/main" id="{6E138186-55DF-A0B7-9EA9-34F87B3CC4C1}"/>
              </a:ext>
            </a:extLst>
          </p:cNvPr>
          <p:cNvSpPr txBox="1"/>
          <p:nvPr/>
        </p:nvSpPr>
        <p:spPr>
          <a:xfrm>
            <a:off x="2445146" y="1805459"/>
            <a:ext cx="970834"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Analyst NGB</a:t>
            </a:r>
          </a:p>
        </p:txBody>
      </p:sp>
      <p:sp>
        <p:nvSpPr>
          <p:cNvPr id="56" name="TextBox 55">
            <a:extLst>
              <a:ext uri="{FF2B5EF4-FFF2-40B4-BE49-F238E27FC236}">
                <a16:creationId xmlns:a16="http://schemas.microsoft.com/office/drawing/2014/main" id="{A4E1F0F8-48A2-F5FE-C227-752357CC59E8}"/>
              </a:ext>
            </a:extLst>
          </p:cNvPr>
          <p:cNvSpPr txBox="1"/>
          <p:nvPr/>
        </p:nvSpPr>
        <p:spPr>
          <a:xfrm>
            <a:off x="210721" y="1771618"/>
            <a:ext cx="1847573"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1">
                <a:solidFill>
                  <a:prstClr val="black"/>
                </a:solidFill>
                <a:latin typeface="Arial" panose="020B0604020202020204" pitchFamily="34" charset="0"/>
                <a:cs typeface="Arial" panose="020B0604020202020204" pitchFamily="34" charset="0"/>
              </a:rPr>
              <a:t>Technical Coordinator </a:t>
            </a:r>
            <a:endParaRPr kumimoji="0" lang="en-US" sz="8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57" name="chair">
            <a:extLst>
              <a:ext uri="{FF2B5EF4-FFF2-40B4-BE49-F238E27FC236}">
                <a16:creationId xmlns:a16="http://schemas.microsoft.com/office/drawing/2014/main" id="{79F93700-2A3A-0917-A419-16C355210B05}"/>
              </a:ext>
            </a:extLst>
          </p:cNvPr>
          <p:cNvSpPr>
            <a:spLocks noEditPoints="1" noChangeArrowheads="1"/>
          </p:cNvSpPr>
          <p:nvPr/>
        </p:nvSpPr>
        <p:spPr bwMode="auto">
          <a:xfrm>
            <a:off x="1855493" y="1826900"/>
            <a:ext cx="217722" cy="168653"/>
          </a:xfrm>
          <a:custGeom>
            <a:avLst/>
            <a:gdLst>
              <a:gd name="T0" fmla="*/ 10800 w 21600"/>
              <a:gd name="T1" fmla="*/ 0 h 21600"/>
              <a:gd name="T2" fmla="*/ 21600 w 21600"/>
              <a:gd name="T3" fmla="*/ 10800 h 21600"/>
              <a:gd name="T4" fmla="*/ 10800 w 21600"/>
              <a:gd name="T5" fmla="*/ 21600 h 21600"/>
              <a:gd name="T6" fmla="*/ 0 w 21600"/>
              <a:gd name="T7" fmla="*/ 10800 h 21600"/>
              <a:gd name="T8" fmla="*/ 5400 w 21600"/>
              <a:gd name="T9" fmla="*/ 7265 h 21600"/>
              <a:gd name="T10" fmla="*/ 16200 w 21600"/>
              <a:gd name="T11" fmla="*/ 17869 h 21600"/>
            </a:gdLst>
            <a:ahLst/>
            <a:cxnLst>
              <a:cxn ang="0">
                <a:pos x="T0" y="T1"/>
              </a:cxn>
              <a:cxn ang="0">
                <a:pos x="T2" y="T3"/>
              </a:cxn>
              <a:cxn ang="0">
                <a:pos x="T4" y="T5"/>
              </a:cxn>
              <a:cxn ang="0">
                <a:pos x="T6" y="T7"/>
              </a:cxn>
            </a:cxnLst>
            <a:rect l="T8" t="T9" r="T10" b="T11"/>
            <a:pathLst>
              <a:path w="21600" h="21600" extrusionOk="0">
                <a:moveTo>
                  <a:pt x="12960" y="3927"/>
                </a:moveTo>
                <a:lnTo>
                  <a:pt x="14760" y="3927"/>
                </a:lnTo>
                <a:cubicBezTo>
                  <a:pt x="17640" y="4713"/>
                  <a:pt x="18000" y="3535"/>
                  <a:pt x="18000" y="2356"/>
                </a:cubicBezTo>
                <a:cubicBezTo>
                  <a:pt x="18000" y="785"/>
                  <a:pt x="15840" y="0"/>
                  <a:pt x="10800" y="0"/>
                </a:cubicBezTo>
                <a:cubicBezTo>
                  <a:pt x="6120" y="0"/>
                  <a:pt x="3600" y="785"/>
                  <a:pt x="3600" y="2356"/>
                </a:cubicBezTo>
                <a:cubicBezTo>
                  <a:pt x="3600" y="3535"/>
                  <a:pt x="4320" y="4713"/>
                  <a:pt x="6840" y="3927"/>
                </a:cubicBezTo>
                <a:lnTo>
                  <a:pt x="8640" y="3927"/>
                </a:lnTo>
                <a:lnTo>
                  <a:pt x="8640" y="5891"/>
                </a:lnTo>
                <a:lnTo>
                  <a:pt x="6840" y="5891"/>
                </a:lnTo>
                <a:cubicBezTo>
                  <a:pt x="5400" y="5891"/>
                  <a:pt x="4320" y="7069"/>
                  <a:pt x="4320" y="8640"/>
                </a:cubicBezTo>
                <a:lnTo>
                  <a:pt x="4320" y="10996"/>
                </a:lnTo>
                <a:lnTo>
                  <a:pt x="2880" y="10996"/>
                </a:lnTo>
                <a:lnTo>
                  <a:pt x="2880" y="8640"/>
                </a:lnTo>
                <a:cubicBezTo>
                  <a:pt x="2880" y="7855"/>
                  <a:pt x="2520" y="7069"/>
                  <a:pt x="1440" y="7069"/>
                </a:cubicBezTo>
                <a:cubicBezTo>
                  <a:pt x="720" y="7069"/>
                  <a:pt x="0" y="7855"/>
                  <a:pt x="0" y="8640"/>
                </a:cubicBezTo>
                <a:lnTo>
                  <a:pt x="0" y="10604"/>
                </a:lnTo>
                <a:lnTo>
                  <a:pt x="0" y="17280"/>
                </a:lnTo>
                <a:cubicBezTo>
                  <a:pt x="0" y="18065"/>
                  <a:pt x="720" y="18851"/>
                  <a:pt x="1440" y="18851"/>
                </a:cubicBezTo>
                <a:cubicBezTo>
                  <a:pt x="2520" y="18851"/>
                  <a:pt x="2880" y="18065"/>
                  <a:pt x="2880" y="17280"/>
                </a:cubicBezTo>
                <a:lnTo>
                  <a:pt x="2880" y="14531"/>
                </a:lnTo>
                <a:lnTo>
                  <a:pt x="4320" y="14531"/>
                </a:lnTo>
                <a:lnTo>
                  <a:pt x="4320" y="15709"/>
                </a:lnTo>
                <a:cubicBezTo>
                  <a:pt x="4320" y="18458"/>
                  <a:pt x="6840" y="21600"/>
                  <a:pt x="10800" y="21600"/>
                </a:cubicBezTo>
                <a:cubicBezTo>
                  <a:pt x="15120" y="21600"/>
                  <a:pt x="17280" y="18458"/>
                  <a:pt x="17280" y="15709"/>
                </a:cubicBezTo>
                <a:lnTo>
                  <a:pt x="17280" y="14531"/>
                </a:lnTo>
                <a:lnTo>
                  <a:pt x="18720" y="14531"/>
                </a:lnTo>
                <a:lnTo>
                  <a:pt x="18720" y="17280"/>
                </a:lnTo>
                <a:cubicBezTo>
                  <a:pt x="18720" y="18065"/>
                  <a:pt x="19440" y="18851"/>
                  <a:pt x="20160" y="18851"/>
                </a:cubicBezTo>
                <a:cubicBezTo>
                  <a:pt x="20880" y="18851"/>
                  <a:pt x="21600" y="18065"/>
                  <a:pt x="21600" y="17280"/>
                </a:cubicBezTo>
                <a:lnTo>
                  <a:pt x="21600" y="10604"/>
                </a:lnTo>
                <a:lnTo>
                  <a:pt x="21600" y="8640"/>
                </a:lnTo>
                <a:cubicBezTo>
                  <a:pt x="21600" y="7855"/>
                  <a:pt x="20880" y="7069"/>
                  <a:pt x="20160" y="7069"/>
                </a:cubicBezTo>
                <a:cubicBezTo>
                  <a:pt x="19440" y="7069"/>
                  <a:pt x="18720" y="7855"/>
                  <a:pt x="18720" y="8640"/>
                </a:cubicBezTo>
                <a:lnTo>
                  <a:pt x="18720" y="10996"/>
                </a:lnTo>
                <a:lnTo>
                  <a:pt x="17280" y="10996"/>
                </a:lnTo>
                <a:lnTo>
                  <a:pt x="17280" y="8640"/>
                </a:lnTo>
                <a:cubicBezTo>
                  <a:pt x="17280" y="7069"/>
                  <a:pt x="16200" y="5891"/>
                  <a:pt x="14760" y="5891"/>
                </a:cubicBezTo>
                <a:lnTo>
                  <a:pt x="12960" y="5891"/>
                </a:lnTo>
                <a:close/>
                <a:moveTo>
                  <a:pt x="12960" y="3927"/>
                </a:moveTo>
                <a:moveTo>
                  <a:pt x="2880" y="10996"/>
                </a:moveTo>
                <a:moveTo>
                  <a:pt x="4320" y="10996"/>
                </a:moveTo>
                <a:lnTo>
                  <a:pt x="4320" y="14531"/>
                </a:lnTo>
                <a:moveTo>
                  <a:pt x="2880" y="14531"/>
                </a:moveTo>
                <a:lnTo>
                  <a:pt x="2880" y="10996"/>
                </a:lnTo>
                <a:moveTo>
                  <a:pt x="17280" y="10996"/>
                </a:moveTo>
                <a:moveTo>
                  <a:pt x="18720" y="10996"/>
                </a:moveTo>
                <a:lnTo>
                  <a:pt x="18720" y="14531"/>
                </a:lnTo>
                <a:moveTo>
                  <a:pt x="17280" y="14531"/>
                </a:moveTo>
                <a:lnTo>
                  <a:pt x="17280" y="10996"/>
                </a:lnTo>
                <a:moveTo>
                  <a:pt x="8640" y="3927"/>
                </a:moveTo>
                <a:lnTo>
                  <a:pt x="12960" y="3927"/>
                </a:lnTo>
                <a:moveTo>
                  <a:pt x="12960" y="5891"/>
                </a:moveTo>
                <a:lnTo>
                  <a:pt x="8640" y="5891"/>
                </a:lnTo>
              </a:path>
            </a:pathLst>
          </a:custGeom>
          <a:solidFill>
            <a:schemeClr val="tx1">
              <a:lumMod val="65000"/>
              <a:lumOff val="35000"/>
            </a:schemeClr>
          </a:solidFill>
          <a:ln w="9525">
            <a:solidFill>
              <a:srgbClr val="000000"/>
            </a:solidFill>
            <a:miter lim="800000"/>
            <a:headEnd/>
            <a:tailEnd/>
          </a:ln>
          <a:effec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61" name="TextBox 60">
            <a:extLst>
              <a:ext uri="{FF2B5EF4-FFF2-40B4-BE49-F238E27FC236}">
                <a16:creationId xmlns:a16="http://schemas.microsoft.com/office/drawing/2014/main" id="{F263BCA7-6A55-C1BE-E640-89882C2BF259}"/>
              </a:ext>
            </a:extLst>
          </p:cNvPr>
          <p:cNvSpPr txBox="1"/>
          <p:nvPr/>
        </p:nvSpPr>
        <p:spPr>
          <a:xfrm>
            <a:off x="845702" y="3536910"/>
            <a:ext cx="97083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CDR </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800" b="1">
              <a:solidFill>
                <a:prstClr val="black"/>
              </a:solidFill>
              <a:latin typeface="Arial" panose="020B0604020202020204" pitchFamily="34" charset="0"/>
              <a:cs typeface="Arial" panose="020B0604020202020204" pitchFamily="34" charset="0"/>
            </a:endParaRPr>
          </a:p>
        </p:txBody>
      </p:sp>
      <p:sp>
        <p:nvSpPr>
          <p:cNvPr id="64" name="TextBox 63">
            <a:extLst>
              <a:ext uri="{FF2B5EF4-FFF2-40B4-BE49-F238E27FC236}">
                <a16:creationId xmlns:a16="http://schemas.microsoft.com/office/drawing/2014/main" id="{F521D037-8DEB-3162-F82D-E71A1C9A4C7C}"/>
              </a:ext>
            </a:extLst>
          </p:cNvPr>
          <p:cNvSpPr txBox="1"/>
          <p:nvPr/>
        </p:nvSpPr>
        <p:spPr>
          <a:xfrm>
            <a:off x="1228477" y="3536910"/>
            <a:ext cx="970834" cy="215444"/>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Arial"/>
                <a:cs typeface="Arial"/>
              </a:rPr>
              <a:t>Ground</a:t>
            </a:r>
          </a:p>
        </p:txBody>
      </p:sp>
      <p:sp>
        <p:nvSpPr>
          <p:cNvPr id="81" name="TextBox 80">
            <a:extLst>
              <a:ext uri="{FF2B5EF4-FFF2-40B4-BE49-F238E27FC236}">
                <a16:creationId xmlns:a16="http://schemas.microsoft.com/office/drawing/2014/main" id="{64D758AC-08B5-FD49-5FD9-14BF325B829D}"/>
              </a:ext>
            </a:extLst>
          </p:cNvPr>
          <p:cNvSpPr txBox="1"/>
          <p:nvPr/>
        </p:nvSpPr>
        <p:spPr>
          <a:xfrm>
            <a:off x="3298077" y="3536910"/>
            <a:ext cx="97083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1">
                <a:solidFill>
                  <a:prstClr val="black"/>
                </a:solidFill>
                <a:latin typeface="Arial" panose="020B0604020202020204" pitchFamily="34" charset="0"/>
                <a:cs typeface="Arial" panose="020B0604020202020204" pitchFamily="34" charset="0"/>
              </a:rPr>
              <a:t>Opposition CDR</a:t>
            </a:r>
            <a:r>
              <a:rPr kumimoji="0" lang="en-US" sz="8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1">
                <a:solidFill>
                  <a:prstClr val="black"/>
                </a:solidFill>
                <a:latin typeface="Arial" panose="020B0604020202020204" pitchFamily="34" charset="0"/>
                <a:cs typeface="Arial" panose="020B0604020202020204" pitchFamily="34" charset="0"/>
              </a:rPr>
              <a:t>&amp;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JTLS GO Operator</a:t>
            </a:r>
          </a:p>
        </p:txBody>
      </p:sp>
      <p:sp>
        <p:nvSpPr>
          <p:cNvPr id="82" name="TextBox 81">
            <a:extLst>
              <a:ext uri="{FF2B5EF4-FFF2-40B4-BE49-F238E27FC236}">
                <a16:creationId xmlns:a16="http://schemas.microsoft.com/office/drawing/2014/main" id="{BC02C212-A3D5-4B8C-FD3D-F8C00CB8E93A}"/>
              </a:ext>
            </a:extLst>
          </p:cNvPr>
          <p:cNvSpPr txBox="1"/>
          <p:nvPr/>
        </p:nvSpPr>
        <p:spPr>
          <a:xfrm>
            <a:off x="94742" y="138133"/>
            <a:ext cx="9137674" cy="461665"/>
          </a:xfrm>
          <a:prstGeom prst="rect">
            <a:avLst/>
          </a:prstGeom>
          <a:noFill/>
        </p:spPr>
        <p:txBody>
          <a:bodyPr wrap="square" lIns="91440" tIns="45720" rIns="91440" bIns="4572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J81 NGB JTLS-GO Modeling &amp; Simulation Minimal Manning With One Computer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Standalone </a:t>
            </a:r>
          </a:p>
        </p:txBody>
      </p:sp>
      <p:sp>
        <p:nvSpPr>
          <p:cNvPr id="4" name="TextBox 3">
            <a:extLst>
              <a:ext uri="{FF2B5EF4-FFF2-40B4-BE49-F238E27FC236}">
                <a16:creationId xmlns:a16="http://schemas.microsoft.com/office/drawing/2014/main" id="{8969B0F8-F1EB-EB95-0AB5-3D875F877767}"/>
              </a:ext>
            </a:extLst>
          </p:cNvPr>
          <p:cNvSpPr txBox="1"/>
          <p:nvPr/>
        </p:nvSpPr>
        <p:spPr>
          <a:xfrm>
            <a:off x="1612386" y="3536910"/>
            <a:ext cx="970834" cy="215444"/>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Intel</a:t>
            </a:r>
          </a:p>
        </p:txBody>
      </p:sp>
      <p:sp>
        <p:nvSpPr>
          <p:cNvPr id="6" name="TextBox 5">
            <a:extLst>
              <a:ext uri="{FF2B5EF4-FFF2-40B4-BE49-F238E27FC236}">
                <a16:creationId xmlns:a16="http://schemas.microsoft.com/office/drawing/2014/main" id="{EAE5CDD4-DF3D-C908-3469-805CB0842833}"/>
              </a:ext>
            </a:extLst>
          </p:cNvPr>
          <p:cNvSpPr txBox="1"/>
          <p:nvPr/>
        </p:nvSpPr>
        <p:spPr>
          <a:xfrm>
            <a:off x="1959656" y="3536910"/>
            <a:ext cx="970834" cy="215444"/>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Air</a:t>
            </a:r>
          </a:p>
        </p:txBody>
      </p:sp>
      <p:sp>
        <p:nvSpPr>
          <p:cNvPr id="9" name="TextBox 8">
            <a:extLst>
              <a:ext uri="{FF2B5EF4-FFF2-40B4-BE49-F238E27FC236}">
                <a16:creationId xmlns:a16="http://schemas.microsoft.com/office/drawing/2014/main" id="{2DFB85BC-C1CA-F3BC-E1BA-07941BFA5706}"/>
              </a:ext>
            </a:extLst>
          </p:cNvPr>
          <p:cNvSpPr txBox="1"/>
          <p:nvPr/>
        </p:nvSpPr>
        <p:spPr>
          <a:xfrm>
            <a:off x="2565316" y="3536910"/>
            <a:ext cx="97083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1">
                <a:solidFill>
                  <a:prstClr val="black"/>
                </a:solidFill>
                <a:latin typeface="Arial" panose="020B0604020202020204" pitchFamily="34" charset="0"/>
                <a:cs typeface="Arial" panose="020B0604020202020204" pitchFamily="34" charset="0"/>
              </a:rPr>
              <a:t>Logistics</a:t>
            </a:r>
            <a:r>
              <a:rPr kumimoji="0" lang="en-US" sz="8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800" b="1">
              <a:solidFill>
                <a:prstClr val="black"/>
              </a:solidFill>
              <a:latin typeface="Arial" panose="020B0604020202020204" pitchFamily="34" charset="0"/>
              <a:cs typeface="Arial" panose="020B0604020202020204" pitchFamily="34" charset="0"/>
            </a:endParaRPr>
          </a:p>
        </p:txBody>
      </p:sp>
      <p:sp>
        <p:nvSpPr>
          <p:cNvPr id="13" name="chair">
            <a:extLst>
              <a:ext uri="{FF2B5EF4-FFF2-40B4-BE49-F238E27FC236}">
                <a16:creationId xmlns:a16="http://schemas.microsoft.com/office/drawing/2014/main" id="{2A3B23A7-5167-9E60-639A-EF0421E65998}"/>
              </a:ext>
            </a:extLst>
          </p:cNvPr>
          <p:cNvSpPr>
            <a:spLocks noEditPoints="1" noChangeArrowheads="1"/>
          </p:cNvSpPr>
          <p:nvPr/>
        </p:nvSpPr>
        <p:spPr bwMode="auto">
          <a:xfrm>
            <a:off x="2225475" y="1818112"/>
            <a:ext cx="217722" cy="168653"/>
          </a:xfrm>
          <a:custGeom>
            <a:avLst/>
            <a:gdLst>
              <a:gd name="T0" fmla="*/ 10800 w 21600"/>
              <a:gd name="T1" fmla="*/ 0 h 21600"/>
              <a:gd name="T2" fmla="*/ 21600 w 21600"/>
              <a:gd name="T3" fmla="*/ 10800 h 21600"/>
              <a:gd name="T4" fmla="*/ 10800 w 21600"/>
              <a:gd name="T5" fmla="*/ 21600 h 21600"/>
              <a:gd name="T6" fmla="*/ 0 w 21600"/>
              <a:gd name="T7" fmla="*/ 10800 h 21600"/>
              <a:gd name="T8" fmla="*/ 5400 w 21600"/>
              <a:gd name="T9" fmla="*/ 7265 h 21600"/>
              <a:gd name="T10" fmla="*/ 16200 w 21600"/>
              <a:gd name="T11" fmla="*/ 17869 h 21600"/>
            </a:gdLst>
            <a:ahLst/>
            <a:cxnLst>
              <a:cxn ang="0">
                <a:pos x="T0" y="T1"/>
              </a:cxn>
              <a:cxn ang="0">
                <a:pos x="T2" y="T3"/>
              </a:cxn>
              <a:cxn ang="0">
                <a:pos x="T4" y="T5"/>
              </a:cxn>
              <a:cxn ang="0">
                <a:pos x="T6" y="T7"/>
              </a:cxn>
            </a:cxnLst>
            <a:rect l="T8" t="T9" r="T10" b="T11"/>
            <a:pathLst>
              <a:path w="21600" h="21600" extrusionOk="0">
                <a:moveTo>
                  <a:pt x="12960" y="3927"/>
                </a:moveTo>
                <a:lnTo>
                  <a:pt x="14760" y="3927"/>
                </a:lnTo>
                <a:cubicBezTo>
                  <a:pt x="17640" y="4713"/>
                  <a:pt x="18000" y="3535"/>
                  <a:pt x="18000" y="2356"/>
                </a:cubicBezTo>
                <a:cubicBezTo>
                  <a:pt x="18000" y="785"/>
                  <a:pt x="15840" y="0"/>
                  <a:pt x="10800" y="0"/>
                </a:cubicBezTo>
                <a:cubicBezTo>
                  <a:pt x="6120" y="0"/>
                  <a:pt x="3600" y="785"/>
                  <a:pt x="3600" y="2356"/>
                </a:cubicBezTo>
                <a:cubicBezTo>
                  <a:pt x="3600" y="3535"/>
                  <a:pt x="4320" y="4713"/>
                  <a:pt x="6840" y="3927"/>
                </a:cubicBezTo>
                <a:lnTo>
                  <a:pt x="8640" y="3927"/>
                </a:lnTo>
                <a:lnTo>
                  <a:pt x="8640" y="5891"/>
                </a:lnTo>
                <a:lnTo>
                  <a:pt x="6840" y="5891"/>
                </a:lnTo>
                <a:cubicBezTo>
                  <a:pt x="5400" y="5891"/>
                  <a:pt x="4320" y="7069"/>
                  <a:pt x="4320" y="8640"/>
                </a:cubicBezTo>
                <a:lnTo>
                  <a:pt x="4320" y="10996"/>
                </a:lnTo>
                <a:lnTo>
                  <a:pt x="2880" y="10996"/>
                </a:lnTo>
                <a:lnTo>
                  <a:pt x="2880" y="8640"/>
                </a:lnTo>
                <a:cubicBezTo>
                  <a:pt x="2880" y="7855"/>
                  <a:pt x="2520" y="7069"/>
                  <a:pt x="1440" y="7069"/>
                </a:cubicBezTo>
                <a:cubicBezTo>
                  <a:pt x="720" y="7069"/>
                  <a:pt x="0" y="7855"/>
                  <a:pt x="0" y="8640"/>
                </a:cubicBezTo>
                <a:lnTo>
                  <a:pt x="0" y="10604"/>
                </a:lnTo>
                <a:lnTo>
                  <a:pt x="0" y="17280"/>
                </a:lnTo>
                <a:cubicBezTo>
                  <a:pt x="0" y="18065"/>
                  <a:pt x="720" y="18851"/>
                  <a:pt x="1440" y="18851"/>
                </a:cubicBezTo>
                <a:cubicBezTo>
                  <a:pt x="2520" y="18851"/>
                  <a:pt x="2880" y="18065"/>
                  <a:pt x="2880" y="17280"/>
                </a:cubicBezTo>
                <a:lnTo>
                  <a:pt x="2880" y="14531"/>
                </a:lnTo>
                <a:lnTo>
                  <a:pt x="4320" y="14531"/>
                </a:lnTo>
                <a:lnTo>
                  <a:pt x="4320" y="15709"/>
                </a:lnTo>
                <a:cubicBezTo>
                  <a:pt x="4320" y="18458"/>
                  <a:pt x="6840" y="21600"/>
                  <a:pt x="10800" y="21600"/>
                </a:cubicBezTo>
                <a:cubicBezTo>
                  <a:pt x="15120" y="21600"/>
                  <a:pt x="17280" y="18458"/>
                  <a:pt x="17280" y="15709"/>
                </a:cubicBezTo>
                <a:lnTo>
                  <a:pt x="17280" y="14531"/>
                </a:lnTo>
                <a:lnTo>
                  <a:pt x="18720" y="14531"/>
                </a:lnTo>
                <a:lnTo>
                  <a:pt x="18720" y="17280"/>
                </a:lnTo>
                <a:cubicBezTo>
                  <a:pt x="18720" y="18065"/>
                  <a:pt x="19440" y="18851"/>
                  <a:pt x="20160" y="18851"/>
                </a:cubicBezTo>
                <a:cubicBezTo>
                  <a:pt x="20880" y="18851"/>
                  <a:pt x="21600" y="18065"/>
                  <a:pt x="21600" y="17280"/>
                </a:cubicBezTo>
                <a:lnTo>
                  <a:pt x="21600" y="10604"/>
                </a:lnTo>
                <a:lnTo>
                  <a:pt x="21600" y="8640"/>
                </a:lnTo>
                <a:cubicBezTo>
                  <a:pt x="21600" y="7855"/>
                  <a:pt x="20880" y="7069"/>
                  <a:pt x="20160" y="7069"/>
                </a:cubicBezTo>
                <a:cubicBezTo>
                  <a:pt x="19440" y="7069"/>
                  <a:pt x="18720" y="7855"/>
                  <a:pt x="18720" y="8640"/>
                </a:cubicBezTo>
                <a:lnTo>
                  <a:pt x="18720" y="10996"/>
                </a:lnTo>
                <a:lnTo>
                  <a:pt x="17280" y="10996"/>
                </a:lnTo>
                <a:lnTo>
                  <a:pt x="17280" y="8640"/>
                </a:lnTo>
                <a:cubicBezTo>
                  <a:pt x="17280" y="7069"/>
                  <a:pt x="16200" y="5891"/>
                  <a:pt x="14760" y="5891"/>
                </a:cubicBezTo>
                <a:lnTo>
                  <a:pt x="12960" y="5891"/>
                </a:lnTo>
                <a:close/>
                <a:moveTo>
                  <a:pt x="12960" y="3927"/>
                </a:moveTo>
                <a:moveTo>
                  <a:pt x="2880" y="10996"/>
                </a:moveTo>
                <a:moveTo>
                  <a:pt x="4320" y="10996"/>
                </a:moveTo>
                <a:lnTo>
                  <a:pt x="4320" y="14531"/>
                </a:lnTo>
                <a:moveTo>
                  <a:pt x="2880" y="14531"/>
                </a:moveTo>
                <a:lnTo>
                  <a:pt x="2880" y="10996"/>
                </a:lnTo>
                <a:moveTo>
                  <a:pt x="17280" y="10996"/>
                </a:moveTo>
                <a:moveTo>
                  <a:pt x="18720" y="10996"/>
                </a:moveTo>
                <a:lnTo>
                  <a:pt x="18720" y="14531"/>
                </a:lnTo>
                <a:moveTo>
                  <a:pt x="17280" y="14531"/>
                </a:moveTo>
                <a:lnTo>
                  <a:pt x="17280" y="10996"/>
                </a:lnTo>
                <a:moveTo>
                  <a:pt x="8640" y="3927"/>
                </a:moveTo>
                <a:lnTo>
                  <a:pt x="12960" y="3927"/>
                </a:lnTo>
                <a:moveTo>
                  <a:pt x="12960" y="5891"/>
                </a:moveTo>
                <a:lnTo>
                  <a:pt x="8640" y="5891"/>
                </a:lnTo>
              </a:path>
            </a:pathLst>
          </a:custGeom>
          <a:solidFill>
            <a:schemeClr val="tx1">
              <a:lumMod val="65000"/>
              <a:lumOff val="35000"/>
            </a:schemeClr>
          </a:solidFill>
          <a:ln w="9525">
            <a:solidFill>
              <a:srgbClr val="000000"/>
            </a:solidFill>
            <a:miter lim="800000"/>
            <a:headEnd/>
            <a:tailEnd/>
          </a:ln>
          <a:effec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aphicFrame>
        <p:nvGraphicFramePr>
          <p:cNvPr id="15" name="Table 14">
            <a:extLst>
              <a:ext uri="{FF2B5EF4-FFF2-40B4-BE49-F238E27FC236}">
                <a16:creationId xmlns:a16="http://schemas.microsoft.com/office/drawing/2014/main" id="{F5172B4D-DC3E-C721-70E9-7068A652DABB}"/>
              </a:ext>
            </a:extLst>
          </p:cNvPr>
          <p:cNvGraphicFramePr>
            <a:graphicFrameLocks noGrp="1"/>
          </p:cNvGraphicFramePr>
          <p:nvPr>
            <p:extLst>
              <p:ext uri="{D42A27DB-BD31-4B8C-83A1-F6EECF244321}">
                <p14:modId xmlns:p14="http://schemas.microsoft.com/office/powerpoint/2010/main" val="2388167319"/>
              </p:ext>
            </p:extLst>
          </p:nvPr>
        </p:nvGraphicFramePr>
        <p:xfrm>
          <a:off x="5606105" y="1125406"/>
          <a:ext cx="3146981" cy="1188720"/>
        </p:xfrm>
        <a:graphic>
          <a:graphicData uri="http://schemas.openxmlformats.org/drawingml/2006/table">
            <a:tbl>
              <a:tblPr/>
              <a:tblGrid>
                <a:gridCol w="2270288">
                  <a:extLst>
                    <a:ext uri="{9D8B030D-6E8A-4147-A177-3AD203B41FA5}">
                      <a16:colId xmlns:a16="http://schemas.microsoft.com/office/drawing/2014/main" val="141683367"/>
                    </a:ext>
                  </a:extLst>
                </a:gridCol>
                <a:gridCol w="876693">
                  <a:extLst>
                    <a:ext uri="{9D8B030D-6E8A-4147-A177-3AD203B41FA5}">
                      <a16:colId xmlns:a16="http://schemas.microsoft.com/office/drawing/2014/main" val="131934740"/>
                    </a:ext>
                  </a:extLst>
                </a:gridCol>
              </a:tblGrid>
              <a:tr h="121210">
                <a:tc>
                  <a:txBody>
                    <a:bodyPr/>
                    <a:lstStyle/>
                    <a:p>
                      <a:pPr algn="ctr" fontAlgn="base"/>
                      <a:r>
                        <a:rPr lang="en-US" sz="1000" b="0" i="0">
                          <a:solidFill>
                            <a:srgbClr val="000000"/>
                          </a:solidFill>
                          <a:effectLst/>
                          <a:latin typeface="Arial"/>
                          <a:cs typeface="Arial"/>
                        </a:rPr>
                        <a:t>Exercise Director/ Senior Exercise Controller/Exercise Controller</a:t>
                      </a:r>
                      <a:endParaRPr lang="en-US" sz="1000" b="0" i="0">
                        <a:solidFill>
                          <a:srgbClr val="000000"/>
                        </a:solidFill>
                        <a:effectLst/>
                        <a:latin typeface="Arial" panose="020B0604020202020204" pitchFamily="34" charset="0"/>
                        <a:cs typeface="Arial" panose="020B0604020202020204" pitchFamily="34" charset="0"/>
                      </a:endParaRPr>
                    </a:p>
                  </a:txBody>
                  <a:tcPr anchor="ctr">
                    <a:lnL w="13116" cap="flat" cmpd="sng" algn="ctr">
                      <a:solidFill>
                        <a:srgbClr val="000000"/>
                      </a:solidFill>
                      <a:prstDash val="solid"/>
                      <a:round/>
                      <a:headEnd type="none" w="med" len="med"/>
                      <a:tailEnd type="none" w="med" len="med"/>
                    </a:lnL>
                    <a:lnR w="13116" cap="flat" cmpd="sng" algn="ctr">
                      <a:solidFill>
                        <a:srgbClr val="000000"/>
                      </a:solidFill>
                      <a:prstDash val="solid"/>
                      <a:round/>
                      <a:headEnd type="none" w="med" len="med"/>
                      <a:tailEnd type="none" w="med" len="med"/>
                    </a:lnR>
                    <a:lnT w="13116" cap="flat" cmpd="sng" algn="ctr">
                      <a:solidFill>
                        <a:srgbClr val="000000"/>
                      </a:solidFill>
                      <a:prstDash val="solid"/>
                      <a:round/>
                      <a:headEnd type="none" w="med" len="med"/>
                      <a:tailEnd type="none" w="med" len="med"/>
                    </a:lnT>
                    <a:lnB w="13116" cap="flat" cmpd="sng" algn="ctr">
                      <a:solidFill>
                        <a:srgbClr val="000000"/>
                      </a:solidFill>
                      <a:prstDash val="solid"/>
                      <a:round/>
                      <a:headEnd type="none" w="med" len="med"/>
                      <a:tailEnd type="none" w="med" len="med"/>
                    </a:lnB>
                    <a:solidFill>
                      <a:srgbClr val="FFFF00"/>
                    </a:solidFill>
                  </a:tcPr>
                </a:tc>
                <a:tc>
                  <a:txBody>
                    <a:bodyPr/>
                    <a:lstStyle/>
                    <a:p>
                      <a:pPr algn="ctr" fontAlgn="base"/>
                      <a:r>
                        <a:rPr lang="en-US" sz="1000" b="0" i="0">
                          <a:solidFill>
                            <a:srgbClr val="000000"/>
                          </a:solidFill>
                          <a:effectLst/>
                          <a:latin typeface="Arial"/>
                          <a:cs typeface="Arial"/>
                        </a:rPr>
                        <a:t>1</a:t>
                      </a:r>
                    </a:p>
                  </a:txBody>
                  <a:tcPr anchor="ctr">
                    <a:lnL w="13116" cap="flat" cmpd="sng" algn="ctr">
                      <a:solidFill>
                        <a:srgbClr val="000000"/>
                      </a:solidFill>
                      <a:prstDash val="solid"/>
                      <a:round/>
                      <a:headEnd type="none" w="med" len="med"/>
                      <a:tailEnd type="none" w="med" len="med"/>
                    </a:lnL>
                    <a:lnR w="13116" cap="flat" cmpd="sng" algn="ctr">
                      <a:solidFill>
                        <a:srgbClr val="000000"/>
                      </a:solidFill>
                      <a:prstDash val="solid"/>
                      <a:round/>
                      <a:headEnd type="none" w="med" len="med"/>
                      <a:tailEnd type="none" w="med" len="med"/>
                    </a:lnR>
                    <a:lnT w="13116" cap="flat" cmpd="sng" algn="ctr">
                      <a:solidFill>
                        <a:srgbClr val="000000"/>
                      </a:solidFill>
                      <a:prstDash val="solid"/>
                      <a:round/>
                      <a:headEnd type="none" w="med" len="med"/>
                      <a:tailEnd type="none" w="med" len="med"/>
                    </a:lnT>
                    <a:lnB w="13116"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888514974"/>
                  </a:ext>
                </a:extLst>
              </a:tr>
              <a:tr h="143448">
                <a:tc>
                  <a:txBody>
                    <a:bodyPr/>
                    <a:lstStyle/>
                    <a:p>
                      <a:pPr algn="ctr" fontAlgn="base"/>
                      <a:r>
                        <a:rPr lang="en-US" sz="1000" b="0" i="0">
                          <a:solidFill>
                            <a:srgbClr val="000000"/>
                          </a:solidFill>
                          <a:effectLst/>
                          <a:latin typeface="Arial"/>
                          <a:cs typeface="Arial"/>
                        </a:rPr>
                        <a:t>Analyst NGB</a:t>
                      </a:r>
                    </a:p>
                  </a:txBody>
                  <a:tcPr anchor="ctr">
                    <a:lnL w="13116" cap="flat" cmpd="sng" algn="ctr">
                      <a:solidFill>
                        <a:srgbClr val="000000"/>
                      </a:solidFill>
                      <a:prstDash val="solid"/>
                      <a:round/>
                      <a:headEnd type="none" w="med" len="med"/>
                      <a:tailEnd type="none" w="med" len="med"/>
                    </a:lnL>
                    <a:lnR w="13116" cap="flat" cmpd="sng" algn="ctr">
                      <a:solidFill>
                        <a:srgbClr val="000000"/>
                      </a:solidFill>
                      <a:prstDash val="solid"/>
                      <a:round/>
                      <a:headEnd type="none" w="med" len="med"/>
                      <a:tailEnd type="none" w="med" len="med"/>
                    </a:lnR>
                    <a:lnT w="13116" cap="flat" cmpd="sng" algn="ctr">
                      <a:solidFill>
                        <a:srgbClr val="000000"/>
                      </a:solidFill>
                      <a:prstDash val="solid"/>
                      <a:round/>
                      <a:headEnd type="none" w="med" len="med"/>
                      <a:tailEnd type="none" w="med" len="med"/>
                    </a:lnT>
                    <a:lnB w="13116" cap="flat" cmpd="sng" algn="ctr">
                      <a:solidFill>
                        <a:srgbClr val="000000"/>
                      </a:solidFill>
                      <a:prstDash val="solid"/>
                      <a:round/>
                      <a:headEnd type="none" w="med" len="med"/>
                      <a:tailEnd type="none" w="med" len="med"/>
                    </a:lnB>
                    <a:solidFill>
                      <a:srgbClr val="FFFF00"/>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a:ea typeface="+mn-ea"/>
                          <a:cs typeface="Arial"/>
                        </a:rPr>
                        <a:t>1</a:t>
                      </a:r>
                    </a:p>
                  </a:txBody>
                  <a:tcPr anchor="ctr">
                    <a:lnL w="13116" cap="flat" cmpd="sng" algn="ctr">
                      <a:solidFill>
                        <a:srgbClr val="000000"/>
                      </a:solidFill>
                      <a:prstDash val="solid"/>
                      <a:round/>
                      <a:headEnd type="none" w="med" len="med"/>
                      <a:tailEnd type="none" w="med" len="med"/>
                    </a:lnL>
                    <a:lnR w="13116" cap="flat" cmpd="sng" algn="ctr">
                      <a:solidFill>
                        <a:srgbClr val="000000"/>
                      </a:solidFill>
                      <a:prstDash val="solid"/>
                      <a:round/>
                      <a:headEnd type="none" w="med" len="med"/>
                      <a:tailEnd type="none" w="med" len="med"/>
                    </a:lnR>
                    <a:lnT w="13116" cap="flat" cmpd="sng" algn="ctr">
                      <a:solidFill>
                        <a:srgbClr val="000000"/>
                      </a:solidFill>
                      <a:prstDash val="solid"/>
                      <a:round/>
                      <a:headEnd type="none" w="med" len="med"/>
                      <a:tailEnd type="none" w="med" len="med"/>
                    </a:lnT>
                    <a:lnB w="13116"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956034379"/>
                  </a:ext>
                </a:extLst>
              </a:tr>
              <a:tr h="143448">
                <a:tc>
                  <a:txBody>
                    <a:bodyPr/>
                    <a:lstStyle/>
                    <a:p>
                      <a:pPr algn="ctr" fontAlgn="base"/>
                      <a:r>
                        <a:rPr lang="en-US" sz="1000" b="0" i="0">
                          <a:solidFill>
                            <a:srgbClr val="000000"/>
                          </a:solidFill>
                          <a:effectLst/>
                          <a:latin typeface="Arial"/>
                          <a:cs typeface="Arial"/>
                        </a:rPr>
                        <a:t>Technical Coordinator, Computer Systems Manger &amp; JTLS-GO Operator </a:t>
                      </a:r>
                    </a:p>
                  </a:txBody>
                  <a:tcPr anchor="ctr">
                    <a:lnL w="13116" cap="flat" cmpd="sng" algn="ctr">
                      <a:solidFill>
                        <a:srgbClr val="000000"/>
                      </a:solidFill>
                      <a:prstDash val="solid"/>
                      <a:round/>
                      <a:headEnd type="none" w="med" len="med"/>
                      <a:tailEnd type="none" w="med" len="med"/>
                    </a:lnL>
                    <a:lnR w="13116" cap="flat" cmpd="sng" algn="ctr">
                      <a:solidFill>
                        <a:srgbClr val="000000"/>
                      </a:solidFill>
                      <a:prstDash val="solid"/>
                      <a:round/>
                      <a:headEnd type="none" w="med" len="med"/>
                      <a:tailEnd type="none" w="med" len="med"/>
                    </a:lnR>
                    <a:lnT w="13116" cap="flat" cmpd="sng" algn="ctr">
                      <a:solidFill>
                        <a:srgbClr val="000000"/>
                      </a:solidFill>
                      <a:prstDash val="solid"/>
                      <a:round/>
                      <a:headEnd type="none" w="med" len="med"/>
                      <a:tailEnd type="none" w="med" len="med"/>
                    </a:lnT>
                    <a:lnB w="13116" cap="flat" cmpd="sng" algn="ctr">
                      <a:solidFill>
                        <a:srgbClr val="000000"/>
                      </a:solidFill>
                      <a:prstDash val="solid"/>
                      <a:round/>
                      <a:headEnd type="none" w="med" len="med"/>
                      <a:tailEnd type="none" w="med" len="med"/>
                    </a:lnB>
                    <a:solidFill>
                      <a:srgbClr val="FFFF00"/>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a:ea typeface="+mn-ea"/>
                          <a:cs typeface="Arial"/>
                        </a:rPr>
                        <a:t>1</a:t>
                      </a:r>
                    </a:p>
                  </a:txBody>
                  <a:tcPr anchor="ctr">
                    <a:lnL w="13116" cap="flat" cmpd="sng" algn="ctr">
                      <a:solidFill>
                        <a:srgbClr val="000000"/>
                      </a:solidFill>
                      <a:prstDash val="solid"/>
                      <a:round/>
                      <a:headEnd type="none" w="med" len="med"/>
                      <a:tailEnd type="none" w="med" len="med"/>
                    </a:lnL>
                    <a:lnR w="13116" cap="flat" cmpd="sng" algn="ctr">
                      <a:solidFill>
                        <a:srgbClr val="000000"/>
                      </a:solidFill>
                      <a:prstDash val="solid"/>
                      <a:round/>
                      <a:headEnd type="none" w="med" len="med"/>
                      <a:tailEnd type="none" w="med" len="med"/>
                    </a:lnR>
                    <a:lnT w="13116" cap="flat" cmpd="sng" algn="ctr">
                      <a:solidFill>
                        <a:srgbClr val="000000"/>
                      </a:solidFill>
                      <a:prstDash val="solid"/>
                      <a:round/>
                      <a:headEnd type="none" w="med" len="med"/>
                      <a:tailEnd type="none" w="med" len="med"/>
                    </a:lnT>
                    <a:lnB w="13116"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123331617"/>
                  </a:ext>
                </a:extLst>
              </a:tr>
            </a:tbl>
          </a:graphicData>
        </a:graphic>
      </p:graphicFrame>
      <p:graphicFrame>
        <p:nvGraphicFramePr>
          <p:cNvPr id="16" name="Table 15">
            <a:extLst>
              <a:ext uri="{FF2B5EF4-FFF2-40B4-BE49-F238E27FC236}">
                <a16:creationId xmlns:a16="http://schemas.microsoft.com/office/drawing/2014/main" id="{85513B38-B81B-0772-1E45-57D6749A1116}"/>
              </a:ext>
            </a:extLst>
          </p:cNvPr>
          <p:cNvGraphicFramePr>
            <a:graphicFrameLocks noGrp="1"/>
          </p:cNvGraphicFramePr>
          <p:nvPr>
            <p:extLst>
              <p:ext uri="{D42A27DB-BD31-4B8C-83A1-F6EECF244321}">
                <p14:modId xmlns:p14="http://schemas.microsoft.com/office/powerpoint/2010/main" val="916870503"/>
              </p:ext>
            </p:extLst>
          </p:nvPr>
        </p:nvGraphicFramePr>
        <p:xfrm>
          <a:off x="5622363" y="2314126"/>
          <a:ext cx="3113574" cy="1706880"/>
        </p:xfrm>
        <a:graphic>
          <a:graphicData uri="http://schemas.openxmlformats.org/drawingml/2006/table">
            <a:tbl>
              <a:tblPr/>
              <a:tblGrid>
                <a:gridCol w="2258883">
                  <a:extLst>
                    <a:ext uri="{9D8B030D-6E8A-4147-A177-3AD203B41FA5}">
                      <a16:colId xmlns:a16="http://schemas.microsoft.com/office/drawing/2014/main" val="4101343600"/>
                    </a:ext>
                  </a:extLst>
                </a:gridCol>
                <a:gridCol w="854691">
                  <a:extLst>
                    <a:ext uri="{9D8B030D-6E8A-4147-A177-3AD203B41FA5}">
                      <a16:colId xmlns:a16="http://schemas.microsoft.com/office/drawing/2014/main" val="3029636828"/>
                    </a:ext>
                  </a:extLst>
                </a:gridCol>
              </a:tblGrid>
              <a:tr h="143448">
                <a:tc>
                  <a:txBody>
                    <a:bodyPr/>
                    <a:lstStyle/>
                    <a:p>
                      <a:pPr algn="ctr" fontAlgn="base"/>
                      <a:r>
                        <a:rPr lang="en-US" sz="1000" b="0" i="0">
                          <a:solidFill>
                            <a:srgbClr val="000000"/>
                          </a:solidFill>
                          <a:effectLst/>
                          <a:latin typeface="Arial" panose="020B0604020202020204" pitchFamily="34" charset="0"/>
                          <a:cs typeface="Arial" panose="020B0604020202020204" pitchFamily="34" charset="0"/>
                        </a:rPr>
                        <a:t>COL/CPT Commander </a:t>
                      </a:r>
                    </a:p>
                  </a:txBody>
                  <a:tcPr anchor="ctr">
                    <a:lnL w="13116" cap="flat" cmpd="sng" algn="ctr">
                      <a:solidFill>
                        <a:srgbClr val="000000"/>
                      </a:solidFill>
                      <a:prstDash val="solid"/>
                      <a:round/>
                      <a:headEnd type="none" w="med" len="med"/>
                      <a:tailEnd type="none" w="med" len="med"/>
                    </a:lnL>
                    <a:lnR w="13116" cap="flat" cmpd="sng" algn="ctr">
                      <a:solidFill>
                        <a:srgbClr val="000000"/>
                      </a:solidFill>
                      <a:prstDash val="solid"/>
                      <a:round/>
                      <a:headEnd type="none" w="med" len="med"/>
                      <a:tailEnd type="none" w="med" len="med"/>
                    </a:lnR>
                    <a:lnT w="13116" cap="flat" cmpd="sng" algn="ctr">
                      <a:solidFill>
                        <a:srgbClr val="000000"/>
                      </a:solidFill>
                      <a:prstDash val="solid"/>
                      <a:round/>
                      <a:headEnd type="none" w="med" len="med"/>
                      <a:tailEnd type="none" w="med" len="med"/>
                    </a:lnT>
                    <a:lnB w="13116" cap="flat" cmpd="sng" algn="ctr">
                      <a:solidFill>
                        <a:srgbClr val="000000"/>
                      </a:solidFill>
                      <a:prstDash val="solid"/>
                      <a:round/>
                      <a:headEnd type="none" w="med" len="med"/>
                      <a:tailEnd type="none" w="med" len="med"/>
                    </a:lnB>
                    <a:solidFill>
                      <a:srgbClr val="92D050"/>
                    </a:solidFill>
                  </a:tcPr>
                </a:tc>
                <a:tc>
                  <a:txBody>
                    <a:bodyPr/>
                    <a:lstStyle/>
                    <a:p>
                      <a:pPr algn="ctr" fontAlgn="base"/>
                      <a:r>
                        <a:rPr lang="en-US" sz="1000" b="0" i="0">
                          <a:solidFill>
                            <a:srgbClr val="000000"/>
                          </a:solidFill>
                          <a:effectLst/>
                          <a:latin typeface="Arial" panose="020B0604020202020204" pitchFamily="34" charset="0"/>
                          <a:cs typeface="Arial" panose="020B0604020202020204" pitchFamily="34" charset="0"/>
                        </a:rPr>
                        <a:t>1</a:t>
                      </a:r>
                    </a:p>
                  </a:txBody>
                  <a:tcPr anchor="ctr">
                    <a:lnL w="13116" cap="flat" cmpd="sng" algn="ctr">
                      <a:solidFill>
                        <a:srgbClr val="000000"/>
                      </a:solidFill>
                      <a:prstDash val="solid"/>
                      <a:round/>
                      <a:headEnd type="none" w="med" len="med"/>
                      <a:tailEnd type="none" w="med" len="med"/>
                    </a:lnL>
                    <a:lnR w="13116" cap="flat" cmpd="sng" algn="ctr">
                      <a:solidFill>
                        <a:srgbClr val="000000"/>
                      </a:solidFill>
                      <a:prstDash val="solid"/>
                      <a:round/>
                      <a:headEnd type="none" w="med" len="med"/>
                      <a:tailEnd type="none" w="med" len="med"/>
                    </a:lnR>
                    <a:lnT w="13116" cap="flat" cmpd="sng" algn="ctr">
                      <a:solidFill>
                        <a:srgbClr val="000000"/>
                      </a:solidFill>
                      <a:prstDash val="solid"/>
                      <a:round/>
                      <a:headEnd type="none" w="med" len="med"/>
                      <a:tailEnd type="none" w="med" len="med"/>
                    </a:lnT>
                    <a:lnB w="13116"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524809555"/>
                  </a:ext>
                </a:extLst>
              </a:tr>
              <a:tr h="143448">
                <a:tc>
                  <a:txBody>
                    <a:bodyPr/>
                    <a:lstStyle/>
                    <a:p>
                      <a:pPr algn="ctr" fontAlgn="base"/>
                      <a:r>
                        <a:rPr lang="en-US" sz="1000" b="0" i="0">
                          <a:solidFill>
                            <a:srgbClr val="000000"/>
                          </a:solidFill>
                          <a:effectLst/>
                          <a:latin typeface="Arial" panose="020B0604020202020204" pitchFamily="34" charset="0"/>
                          <a:cs typeface="Arial" panose="020B0604020202020204" pitchFamily="34" charset="0"/>
                        </a:rPr>
                        <a:t>MAJ/CPT Air Player</a:t>
                      </a:r>
                    </a:p>
                  </a:txBody>
                  <a:tcPr anchor="ctr">
                    <a:lnL w="13116" cap="flat" cmpd="sng" algn="ctr">
                      <a:solidFill>
                        <a:srgbClr val="000000"/>
                      </a:solidFill>
                      <a:prstDash val="solid"/>
                      <a:round/>
                      <a:headEnd type="none" w="med" len="med"/>
                      <a:tailEnd type="none" w="med" len="med"/>
                    </a:lnL>
                    <a:lnR w="13116" cap="flat" cmpd="sng" algn="ctr">
                      <a:solidFill>
                        <a:srgbClr val="000000"/>
                      </a:solidFill>
                      <a:prstDash val="solid"/>
                      <a:round/>
                      <a:headEnd type="none" w="med" len="med"/>
                      <a:tailEnd type="none" w="med" len="med"/>
                    </a:lnR>
                    <a:lnT w="13116" cap="flat" cmpd="sng" algn="ctr">
                      <a:solidFill>
                        <a:srgbClr val="000000"/>
                      </a:solidFill>
                      <a:prstDash val="solid"/>
                      <a:round/>
                      <a:headEnd type="none" w="med" len="med"/>
                      <a:tailEnd type="none" w="med" len="med"/>
                    </a:lnT>
                    <a:lnB w="13116" cap="flat" cmpd="sng" algn="ctr">
                      <a:solidFill>
                        <a:srgbClr val="000000"/>
                      </a:solidFill>
                      <a:prstDash val="solid"/>
                      <a:round/>
                      <a:headEnd type="none" w="med" len="med"/>
                      <a:tailEnd type="none" w="med" len="med"/>
                    </a:lnB>
                    <a:solidFill>
                      <a:srgbClr val="92D050"/>
                    </a:solidFill>
                  </a:tcPr>
                </a:tc>
                <a:tc>
                  <a:txBody>
                    <a:bodyPr/>
                    <a:lstStyle/>
                    <a:p>
                      <a:pPr algn="ctr" fontAlgn="base"/>
                      <a:r>
                        <a:rPr lang="en-US" sz="1000" b="0" i="0">
                          <a:solidFill>
                            <a:srgbClr val="000000"/>
                          </a:solidFill>
                          <a:effectLst/>
                          <a:latin typeface="Arial" panose="020B0604020202020204" pitchFamily="34" charset="0"/>
                          <a:cs typeface="Arial" panose="020B0604020202020204" pitchFamily="34" charset="0"/>
                        </a:rPr>
                        <a:t>1</a:t>
                      </a:r>
                    </a:p>
                  </a:txBody>
                  <a:tcPr anchor="ctr">
                    <a:lnL w="13116" cap="flat" cmpd="sng" algn="ctr">
                      <a:solidFill>
                        <a:srgbClr val="000000"/>
                      </a:solidFill>
                      <a:prstDash val="solid"/>
                      <a:round/>
                      <a:headEnd type="none" w="med" len="med"/>
                      <a:tailEnd type="none" w="med" len="med"/>
                    </a:lnL>
                    <a:lnR w="13116" cap="flat" cmpd="sng" algn="ctr">
                      <a:solidFill>
                        <a:srgbClr val="000000"/>
                      </a:solidFill>
                      <a:prstDash val="solid"/>
                      <a:round/>
                      <a:headEnd type="none" w="med" len="med"/>
                      <a:tailEnd type="none" w="med" len="med"/>
                    </a:lnR>
                    <a:lnT w="13116" cap="flat" cmpd="sng" algn="ctr">
                      <a:solidFill>
                        <a:srgbClr val="000000"/>
                      </a:solidFill>
                      <a:prstDash val="solid"/>
                      <a:round/>
                      <a:headEnd type="none" w="med" len="med"/>
                      <a:tailEnd type="none" w="med" len="med"/>
                    </a:lnT>
                    <a:lnB w="13116"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048704458"/>
                  </a:ext>
                </a:extLst>
              </a:tr>
              <a:tr h="143448">
                <a:tc>
                  <a:txBody>
                    <a:bodyPr/>
                    <a:lstStyle/>
                    <a:p>
                      <a:pPr algn="ctr" fontAlgn="base"/>
                      <a:r>
                        <a:rPr lang="en-US" sz="1000" b="0" i="0">
                          <a:solidFill>
                            <a:srgbClr val="000000"/>
                          </a:solidFill>
                          <a:effectLst/>
                          <a:latin typeface="Arial" panose="020B0604020202020204" pitchFamily="34" charset="0"/>
                          <a:cs typeface="Arial" panose="020B0604020202020204" pitchFamily="34" charset="0"/>
                        </a:rPr>
                        <a:t>MA/CPT Intelligence Player</a:t>
                      </a:r>
                    </a:p>
                  </a:txBody>
                  <a:tcPr anchor="ctr">
                    <a:lnL w="13116" cap="flat" cmpd="sng" algn="ctr">
                      <a:solidFill>
                        <a:srgbClr val="000000"/>
                      </a:solidFill>
                      <a:prstDash val="solid"/>
                      <a:round/>
                      <a:headEnd type="none" w="med" len="med"/>
                      <a:tailEnd type="none" w="med" len="med"/>
                    </a:lnL>
                    <a:lnR w="13116" cap="flat" cmpd="sng" algn="ctr">
                      <a:solidFill>
                        <a:srgbClr val="000000"/>
                      </a:solidFill>
                      <a:prstDash val="solid"/>
                      <a:round/>
                      <a:headEnd type="none" w="med" len="med"/>
                      <a:tailEnd type="none" w="med" len="med"/>
                    </a:lnR>
                    <a:lnT w="13116" cap="flat" cmpd="sng" algn="ctr">
                      <a:solidFill>
                        <a:srgbClr val="000000"/>
                      </a:solidFill>
                      <a:prstDash val="solid"/>
                      <a:round/>
                      <a:headEnd type="none" w="med" len="med"/>
                      <a:tailEnd type="none" w="med" len="med"/>
                    </a:lnT>
                    <a:lnB w="13116" cap="flat" cmpd="sng" algn="ctr">
                      <a:solidFill>
                        <a:srgbClr val="000000"/>
                      </a:solidFill>
                      <a:prstDash val="solid"/>
                      <a:round/>
                      <a:headEnd type="none" w="med" len="med"/>
                      <a:tailEnd type="none" w="med" len="med"/>
                    </a:lnB>
                    <a:solidFill>
                      <a:srgbClr val="92D050"/>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1</a:t>
                      </a:r>
                    </a:p>
                  </a:txBody>
                  <a:tcPr anchor="ctr">
                    <a:lnL w="13116" cap="flat" cmpd="sng" algn="ctr">
                      <a:solidFill>
                        <a:srgbClr val="000000"/>
                      </a:solidFill>
                      <a:prstDash val="solid"/>
                      <a:round/>
                      <a:headEnd type="none" w="med" len="med"/>
                      <a:tailEnd type="none" w="med" len="med"/>
                    </a:lnL>
                    <a:lnR w="13116" cap="flat" cmpd="sng" algn="ctr">
                      <a:solidFill>
                        <a:srgbClr val="000000"/>
                      </a:solidFill>
                      <a:prstDash val="solid"/>
                      <a:round/>
                      <a:headEnd type="none" w="med" len="med"/>
                      <a:tailEnd type="none" w="med" len="med"/>
                    </a:lnR>
                    <a:lnT w="13116" cap="flat" cmpd="sng" algn="ctr">
                      <a:solidFill>
                        <a:srgbClr val="000000"/>
                      </a:solidFill>
                      <a:prstDash val="solid"/>
                      <a:round/>
                      <a:headEnd type="none" w="med" len="med"/>
                      <a:tailEnd type="none" w="med" len="med"/>
                    </a:lnT>
                    <a:lnB w="13116"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3255070416"/>
                  </a:ext>
                </a:extLst>
              </a:tr>
              <a:tr h="143448">
                <a:tc>
                  <a:txBody>
                    <a:bodyPr/>
                    <a:lstStyle/>
                    <a:p>
                      <a:pPr algn="ctr" fontAlgn="base"/>
                      <a:r>
                        <a:rPr lang="en-US" sz="1000" b="0" i="0">
                          <a:solidFill>
                            <a:srgbClr val="000000"/>
                          </a:solidFill>
                          <a:effectLst/>
                          <a:latin typeface="Arial" panose="020B0604020202020204" pitchFamily="34" charset="0"/>
                          <a:cs typeface="Arial" panose="020B0604020202020204" pitchFamily="34" charset="0"/>
                        </a:rPr>
                        <a:t>MAJ/CPT Logistics Player</a:t>
                      </a:r>
                    </a:p>
                  </a:txBody>
                  <a:tcPr anchor="ctr">
                    <a:lnL w="13116" cap="flat" cmpd="sng" algn="ctr">
                      <a:solidFill>
                        <a:srgbClr val="000000"/>
                      </a:solidFill>
                      <a:prstDash val="solid"/>
                      <a:round/>
                      <a:headEnd type="none" w="med" len="med"/>
                      <a:tailEnd type="none" w="med" len="med"/>
                    </a:lnL>
                    <a:lnR w="13116" cap="flat" cmpd="sng" algn="ctr">
                      <a:solidFill>
                        <a:srgbClr val="000000"/>
                      </a:solidFill>
                      <a:prstDash val="solid"/>
                      <a:round/>
                      <a:headEnd type="none" w="med" len="med"/>
                      <a:tailEnd type="none" w="med" len="med"/>
                    </a:lnR>
                    <a:lnT w="13116" cap="flat" cmpd="sng" algn="ctr">
                      <a:solidFill>
                        <a:srgbClr val="000000"/>
                      </a:solidFill>
                      <a:prstDash val="solid"/>
                      <a:round/>
                      <a:headEnd type="none" w="med" len="med"/>
                      <a:tailEnd type="none" w="med" len="med"/>
                    </a:lnT>
                    <a:lnB w="13116" cap="flat" cmpd="sng" algn="ctr">
                      <a:solidFill>
                        <a:srgbClr val="000000"/>
                      </a:solidFill>
                      <a:prstDash val="solid"/>
                      <a:round/>
                      <a:headEnd type="none" w="med" len="med"/>
                      <a:tailEnd type="none" w="med" len="med"/>
                    </a:lnB>
                    <a:solidFill>
                      <a:srgbClr val="92D050"/>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1</a:t>
                      </a:r>
                    </a:p>
                  </a:txBody>
                  <a:tcPr anchor="ctr">
                    <a:lnL w="13116" cap="flat" cmpd="sng" algn="ctr">
                      <a:solidFill>
                        <a:srgbClr val="000000"/>
                      </a:solidFill>
                      <a:prstDash val="solid"/>
                      <a:round/>
                      <a:headEnd type="none" w="med" len="med"/>
                      <a:tailEnd type="none" w="med" len="med"/>
                    </a:lnL>
                    <a:lnR w="13116" cap="flat" cmpd="sng" algn="ctr">
                      <a:solidFill>
                        <a:srgbClr val="000000"/>
                      </a:solidFill>
                      <a:prstDash val="solid"/>
                      <a:round/>
                      <a:headEnd type="none" w="med" len="med"/>
                      <a:tailEnd type="none" w="med" len="med"/>
                    </a:lnR>
                    <a:lnT w="13116" cap="flat" cmpd="sng" algn="ctr">
                      <a:solidFill>
                        <a:srgbClr val="000000"/>
                      </a:solidFill>
                      <a:prstDash val="solid"/>
                      <a:round/>
                      <a:headEnd type="none" w="med" len="med"/>
                      <a:tailEnd type="none" w="med" len="med"/>
                    </a:lnT>
                    <a:lnB w="13116"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3374415738"/>
                  </a:ext>
                </a:extLst>
              </a:tr>
              <a:tr h="143448">
                <a:tc>
                  <a:txBody>
                    <a:bodyPr/>
                    <a:lstStyle/>
                    <a:p>
                      <a:pPr algn="ctr" fontAlgn="base"/>
                      <a:r>
                        <a:rPr lang="en-US" sz="1000" b="0" i="0">
                          <a:solidFill>
                            <a:srgbClr val="000000"/>
                          </a:solidFill>
                          <a:effectLst/>
                          <a:latin typeface="Arial" panose="020B0604020202020204" pitchFamily="34" charset="0"/>
                          <a:cs typeface="Arial" panose="020B0604020202020204" pitchFamily="34" charset="0"/>
                        </a:rPr>
                        <a:t>MAJ/CPT Ground Player</a:t>
                      </a:r>
                    </a:p>
                  </a:txBody>
                  <a:tcPr anchor="ctr">
                    <a:lnL w="13116" cap="flat" cmpd="sng" algn="ctr">
                      <a:solidFill>
                        <a:srgbClr val="000000"/>
                      </a:solidFill>
                      <a:prstDash val="solid"/>
                      <a:round/>
                      <a:headEnd type="none" w="med" len="med"/>
                      <a:tailEnd type="none" w="med" len="med"/>
                    </a:lnL>
                    <a:lnR w="13116" cap="flat" cmpd="sng" algn="ctr">
                      <a:solidFill>
                        <a:srgbClr val="000000"/>
                      </a:solidFill>
                      <a:prstDash val="solid"/>
                      <a:round/>
                      <a:headEnd type="none" w="med" len="med"/>
                      <a:tailEnd type="none" w="med" len="med"/>
                    </a:lnR>
                    <a:lnT w="13116" cap="flat" cmpd="sng" algn="ctr">
                      <a:solidFill>
                        <a:srgbClr val="000000"/>
                      </a:solidFill>
                      <a:prstDash val="solid"/>
                      <a:round/>
                      <a:headEnd type="none" w="med" len="med"/>
                      <a:tailEnd type="none" w="med" len="med"/>
                    </a:lnT>
                    <a:lnB w="13116" cap="flat" cmpd="sng" algn="ctr">
                      <a:solidFill>
                        <a:srgbClr val="000000"/>
                      </a:solidFill>
                      <a:prstDash val="solid"/>
                      <a:round/>
                      <a:headEnd type="none" w="med" len="med"/>
                      <a:tailEnd type="none" w="med" len="med"/>
                    </a:lnB>
                    <a:solidFill>
                      <a:srgbClr val="92D050"/>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1</a:t>
                      </a:r>
                    </a:p>
                  </a:txBody>
                  <a:tcPr anchor="ctr">
                    <a:lnL w="13116" cap="flat" cmpd="sng" algn="ctr">
                      <a:solidFill>
                        <a:srgbClr val="000000"/>
                      </a:solidFill>
                      <a:prstDash val="solid"/>
                      <a:round/>
                      <a:headEnd type="none" w="med" len="med"/>
                      <a:tailEnd type="none" w="med" len="med"/>
                    </a:lnL>
                    <a:lnR w="13116" cap="flat" cmpd="sng" algn="ctr">
                      <a:solidFill>
                        <a:srgbClr val="000000"/>
                      </a:solidFill>
                      <a:prstDash val="solid"/>
                      <a:round/>
                      <a:headEnd type="none" w="med" len="med"/>
                      <a:tailEnd type="none" w="med" len="med"/>
                    </a:lnR>
                    <a:lnT w="13116" cap="flat" cmpd="sng" algn="ctr">
                      <a:solidFill>
                        <a:srgbClr val="000000"/>
                      </a:solidFill>
                      <a:prstDash val="solid"/>
                      <a:round/>
                      <a:headEnd type="none" w="med" len="med"/>
                      <a:tailEnd type="none" w="med" len="med"/>
                    </a:lnT>
                    <a:lnB w="13116"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450329690"/>
                  </a:ext>
                </a:extLst>
              </a:tr>
              <a:tr h="143448">
                <a:tc>
                  <a:txBody>
                    <a:bodyPr/>
                    <a:lstStyle/>
                    <a:p>
                      <a:pPr algn="ctr" fontAlgn="base"/>
                      <a:r>
                        <a:rPr lang="en-US" sz="1000" b="0" i="0">
                          <a:solidFill>
                            <a:srgbClr val="C00000"/>
                          </a:solidFill>
                          <a:effectLst/>
                          <a:latin typeface="Arial" panose="020B0604020202020204" pitchFamily="34" charset="0"/>
                          <a:cs typeface="Arial" panose="020B0604020202020204" pitchFamily="34" charset="0"/>
                        </a:rPr>
                        <a:t>Opposing Force Commander</a:t>
                      </a:r>
                    </a:p>
                  </a:txBody>
                  <a:tcPr anchor="ctr">
                    <a:lnL w="13116" cap="flat" cmpd="sng" algn="ctr">
                      <a:solidFill>
                        <a:srgbClr val="000000"/>
                      </a:solidFill>
                      <a:prstDash val="solid"/>
                      <a:round/>
                      <a:headEnd type="none" w="med" len="med"/>
                      <a:tailEnd type="none" w="med" len="med"/>
                    </a:lnL>
                    <a:lnR w="13116" cap="flat" cmpd="sng" algn="ctr">
                      <a:solidFill>
                        <a:srgbClr val="000000"/>
                      </a:solidFill>
                      <a:prstDash val="solid"/>
                      <a:round/>
                      <a:headEnd type="none" w="med" len="med"/>
                      <a:tailEnd type="none" w="med" len="med"/>
                    </a:lnR>
                    <a:lnT w="13116" cap="flat" cmpd="sng" algn="ctr">
                      <a:solidFill>
                        <a:srgbClr val="000000"/>
                      </a:solidFill>
                      <a:prstDash val="solid"/>
                      <a:round/>
                      <a:headEnd type="none" w="med" len="med"/>
                      <a:tailEnd type="none" w="med" len="med"/>
                    </a:lnT>
                    <a:lnB w="13116" cap="flat" cmpd="sng" algn="ctr">
                      <a:solidFill>
                        <a:srgbClr val="000000"/>
                      </a:solidFill>
                      <a:prstDash val="solid"/>
                      <a:round/>
                      <a:headEnd type="none" w="med" len="med"/>
                      <a:tailEnd type="none" w="med" len="med"/>
                    </a:lnB>
                    <a:solidFill>
                      <a:srgbClr val="92D050"/>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1</a:t>
                      </a:r>
                    </a:p>
                  </a:txBody>
                  <a:tcPr anchor="ctr">
                    <a:lnL w="13116" cap="flat" cmpd="sng" algn="ctr">
                      <a:solidFill>
                        <a:srgbClr val="000000"/>
                      </a:solidFill>
                      <a:prstDash val="solid"/>
                      <a:round/>
                      <a:headEnd type="none" w="med" len="med"/>
                      <a:tailEnd type="none" w="med" len="med"/>
                    </a:lnL>
                    <a:lnR w="13116" cap="flat" cmpd="sng" algn="ctr">
                      <a:solidFill>
                        <a:srgbClr val="000000"/>
                      </a:solidFill>
                      <a:prstDash val="solid"/>
                      <a:round/>
                      <a:headEnd type="none" w="med" len="med"/>
                      <a:tailEnd type="none" w="med" len="med"/>
                    </a:lnR>
                    <a:lnT w="13116" cap="flat" cmpd="sng" algn="ctr">
                      <a:solidFill>
                        <a:srgbClr val="000000"/>
                      </a:solidFill>
                      <a:prstDash val="solid"/>
                      <a:round/>
                      <a:headEnd type="none" w="med" len="med"/>
                      <a:tailEnd type="none" w="med" len="med"/>
                    </a:lnT>
                    <a:lnB w="13116"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2744978727"/>
                  </a:ext>
                </a:extLst>
              </a:tr>
              <a:tr h="143448">
                <a:tc>
                  <a:txBody>
                    <a:bodyPr/>
                    <a:lstStyle/>
                    <a:p>
                      <a:pPr algn="ctr" fontAlgn="base"/>
                      <a:r>
                        <a:rPr lang="en-US" sz="1000" b="0" i="0">
                          <a:solidFill>
                            <a:schemeClr val="tx1"/>
                          </a:solidFill>
                          <a:effectLst/>
                          <a:latin typeface="Arial" panose="020B0604020202020204" pitchFamily="34" charset="0"/>
                          <a:cs typeface="Arial" panose="020B0604020202020204" pitchFamily="34" charset="0"/>
                        </a:rPr>
                        <a:t>Total </a:t>
                      </a:r>
                    </a:p>
                  </a:txBody>
                  <a:tcPr anchor="ctr">
                    <a:lnL w="13116" cap="flat" cmpd="sng" algn="ctr">
                      <a:solidFill>
                        <a:srgbClr val="000000"/>
                      </a:solidFill>
                      <a:prstDash val="solid"/>
                      <a:round/>
                      <a:headEnd type="none" w="med" len="med"/>
                      <a:tailEnd type="none" w="med" len="med"/>
                    </a:lnL>
                    <a:lnR w="13116" cap="flat" cmpd="sng" algn="ctr">
                      <a:solidFill>
                        <a:srgbClr val="000000"/>
                      </a:solidFill>
                      <a:prstDash val="solid"/>
                      <a:round/>
                      <a:headEnd type="none" w="med" len="med"/>
                      <a:tailEnd type="none" w="med" len="med"/>
                    </a:lnR>
                    <a:lnT w="13116" cap="flat" cmpd="sng" algn="ctr">
                      <a:solidFill>
                        <a:srgbClr val="000000"/>
                      </a:solidFill>
                      <a:prstDash val="solid"/>
                      <a:round/>
                      <a:headEnd type="none" w="med" len="med"/>
                      <a:tailEnd type="none" w="med" len="med"/>
                    </a:lnT>
                    <a:lnB w="13116"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3 or 9</a:t>
                      </a:r>
                    </a:p>
                  </a:txBody>
                  <a:tcPr anchor="ctr">
                    <a:lnL w="13116" cap="flat" cmpd="sng" algn="ctr">
                      <a:solidFill>
                        <a:srgbClr val="000000"/>
                      </a:solidFill>
                      <a:prstDash val="solid"/>
                      <a:round/>
                      <a:headEnd type="none" w="med" len="med"/>
                      <a:tailEnd type="none" w="med" len="med"/>
                    </a:lnL>
                    <a:lnR w="13116" cap="flat" cmpd="sng" algn="ctr">
                      <a:solidFill>
                        <a:srgbClr val="000000"/>
                      </a:solidFill>
                      <a:prstDash val="solid"/>
                      <a:round/>
                      <a:headEnd type="none" w="med" len="med"/>
                      <a:tailEnd type="none" w="med" len="med"/>
                    </a:lnR>
                    <a:lnT w="13116" cap="flat" cmpd="sng" algn="ctr">
                      <a:solidFill>
                        <a:srgbClr val="000000"/>
                      </a:solidFill>
                      <a:prstDash val="solid"/>
                      <a:round/>
                      <a:headEnd type="none" w="med" len="med"/>
                      <a:tailEnd type="none" w="med" len="med"/>
                    </a:lnT>
                    <a:lnB w="13116"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77786273"/>
                  </a:ext>
                </a:extLst>
              </a:tr>
            </a:tbl>
          </a:graphicData>
        </a:graphic>
      </p:graphicFrame>
      <p:sp>
        <p:nvSpPr>
          <p:cNvPr id="17" name="TextBox 16">
            <a:extLst>
              <a:ext uri="{FF2B5EF4-FFF2-40B4-BE49-F238E27FC236}">
                <a16:creationId xmlns:a16="http://schemas.microsoft.com/office/drawing/2014/main" id="{D4AB3ED7-560F-58D2-9649-469731D8F571}"/>
              </a:ext>
            </a:extLst>
          </p:cNvPr>
          <p:cNvSpPr txBox="1"/>
          <p:nvPr/>
        </p:nvSpPr>
        <p:spPr>
          <a:xfrm>
            <a:off x="5705287" y="4000991"/>
            <a:ext cx="3130537" cy="276999"/>
          </a:xfrm>
          <a:prstGeom prst="rect">
            <a:avLst/>
          </a:prstGeom>
          <a:noFill/>
        </p:spPr>
        <p:txBody>
          <a:bodyPr wrap="none" rtlCol="0">
            <a:spAutoFit/>
          </a:bodyPr>
          <a:lstStyle/>
          <a:p>
            <a:r>
              <a:rPr lang="en-US" sz="1200">
                <a:solidFill>
                  <a:srgbClr val="3333FF"/>
                </a:solidFill>
              </a:rPr>
              <a:t>Note- Key Staff can execute roles of Key Players</a:t>
            </a:r>
          </a:p>
        </p:txBody>
      </p:sp>
    </p:spTree>
    <p:extLst>
      <p:ext uri="{BB962C8B-B14F-4D97-AF65-F5344CB8AC3E}">
        <p14:creationId xmlns:p14="http://schemas.microsoft.com/office/powerpoint/2010/main" val="27509338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56CE06-A493-ADD3-7EAF-980420D6FCCA}"/>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EAE0C59-DD11-2011-7FD4-5461490899FC}"/>
              </a:ext>
            </a:extLst>
          </p:cNvPr>
          <p:cNvSpPr>
            <a:spLocks noGrp="1"/>
          </p:cNvSpPr>
          <p:nvPr>
            <p:ph idx="1"/>
          </p:nvPr>
        </p:nvSpPr>
        <p:spPr>
          <a:xfrm>
            <a:off x="506102" y="1068701"/>
            <a:ext cx="8166847" cy="2430123"/>
          </a:xfrm>
        </p:spPr>
        <p:txBody>
          <a:bodyPr lIns="91440" tIns="45720" rIns="91440" bIns="45720" anchor="t"/>
          <a:lstStyle/>
          <a:p>
            <a:pPr>
              <a:lnSpc>
                <a:spcPct val="100000"/>
              </a:lnSpc>
            </a:pPr>
            <a:r>
              <a:rPr lang="en-US" sz="1800">
                <a:latin typeface="Arial"/>
                <a:cs typeface="Arial"/>
              </a:rPr>
              <a:t>NGB-J81 Wargaming Program began designing, developing, and facilitating wargames in 2016.</a:t>
            </a:r>
            <a:endParaRPr lang="en-US" sz="1800">
              <a:latin typeface="Arial"/>
              <a:ea typeface="Calibri" panose="020F0502020204030204"/>
              <a:cs typeface="Arial"/>
            </a:endParaRPr>
          </a:p>
          <a:p>
            <a:pPr>
              <a:lnSpc>
                <a:spcPct val="100000"/>
              </a:lnSpc>
            </a:pPr>
            <a:r>
              <a:rPr lang="en-US" sz="1800">
                <a:latin typeface="Arial"/>
                <a:cs typeface="Arial"/>
              </a:rPr>
              <a:t>In 2020 the Wargaming Program was codified as an official National Guard Bureau (NGB) program.  </a:t>
            </a:r>
            <a:endParaRPr lang="en-US" sz="1800">
              <a:latin typeface="Arial"/>
              <a:ea typeface="Calibri"/>
              <a:cs typeface="Arial"/>
            </a:endParaRPr>
          </a:p>
          <a:p>
            <a:pPr>
              <a:lnSpc>
                <a:spcPct val="100000"/>
              </a:lnSpc>
            </a:pPr>
            <a:r>
              <a:rPr lang="en-US" sz="1800">
                <a:latin typeface="Arial"/>
                <a:cs typeface="Arial"/>
              </a:rPr>
              <a:t>Since its inception, the NGB Wargaming Program has developed and facilitated over 18 NGB and State National Guard wargames.</a:t>
            </a:r>
            <a:endParaRPr lang="en-US" sz="1800">
              <a:latin typeface="Arial"/>
              <a:ea typeface="Calibri"/>
              <a:cs typeface="Arial"/>
            </a:endParaRPr>
          </a:p>
        </p:txBody>
      </p:sp>
      <p:sp>
        <p:nvSpPr>
          <p:cNvPr id="3" name="Slide Number Placeholder 2">
            <a:extLst>
              <a:ext uri="{FF2B5EF4-FFF2-40B4-BE49-F238E27FC236}">
                <a16:creationId xmlns:a16="http://schemas.microsoft.com/office/drawing/2014/main" id="{ABA0FE45-0478-F23C-EA08-0C903944EFD1}"/>
              </a:ext>
            </a:extLst>
          </p:cNvPr>
          <p:cNvSpPr>
            <a:spLocks noGrp="1"/>
          </p:cNvSpPr>
          <p:nvPr>
            <p:ph type="sldNum" sz="quarter" idx="4"/>
          </p:nvPr>
        </p:nvSpPr>
        <p:spPr/>
        <p:txBody>
          <a:bodyPr/>
          <a:lstStyle/>
          <a:p>
            <a:fld id="{55E39B99-4B6B-497A-B52D-815D9E69F69A}" type="slidenum">
              <a:rPr lang="en-US" smtClean="0"/>
              <a:pPr/>
              <a:t>2</a:t>
            </a:fld>
            <a:endParaRPr lang="en-US"/>
          </a:p>
        </p:txBody>
      </p:sp>
      <p:sp>
        <p:nvSpPr>
          <p:cNvPr id="4" name="TextBox 3">
            <a:extLst>
              <a:ext uri="{FF2B5EF4-FFF2-40B4-BE49-F238E27FC236}">
                <a16:creationId xmlns:a16="http://schemas.microsoft.com/office/drawing/2014/main" id="{4CB68D6E-13C9-2B17-E225-5B6F8F228B4A}"/>
              </a:ext>
            </a:extLst>
          </p:cNvPr>
          <p:cNvSpPr txBox="1"/>
          <p:nvPr/>
        </p:nvSpPr>
        <p:spPr>
          <a:xfrm>
            <a:off x="94742" y="306539"/>
            <a:ext cx="9137674" cy="369332"/>
          </a:xfrm>
          <a:prstGeom prst="rect">
            <a:avLst/>
          </a:prstGeom>
          <a:noFill/>
        </p:spPr>
        <p:txBody>
          <a:bodyPr wrap="square" lIns="91440" tIns="45720" rIns="91440" bIns="4572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NGB J81 Wargaming</a:t>
            </a:r>
          </a:p>
        </p:txBody>
      </p:sp>
      <p:pic>
        <p:nvPicPr>
          <p:cNvPr id="5" name="Picture 4">
            <a:extLst>
              <a:ext uri="{FF2B5EF4-FFF2-40B4-BE49-F238E27FC236}">
                <a16:creationId xmlns:a16="http://schemas.microsoft.com/office/drawing/2014/main" id="{CC79C46C-86E1-F21D-B538-1F2DFAD4ACC1}"/>
              </a:ext>
            </a:extLst>
          </p:cNvPr>
          <p:cNvPicPr>
            <a:picLocks noChangeAspect="1"/>
          </p:cNvPicPr>
          <p:nvPr/>
        </p:nvPicPr>
        <p:blipFill>
          <a:blip r:embed="rId3"/>
          <a:srcRect l="9686" t="1798" r="212" b="2518"/>
          <a:stretch/>
        </p:blipFill>
        <p:spPr>
          <a:xfrm>
            <a:off x="2314876" y="3292835"/>
            <a:ext cx="4516792" cy="2829967"/>
          </a:xfrm>
          <a:prstGeom prst="rect">
            <a:avLst/>
          </a:prstGeom>
          <a:ln>
            <a:solidFill>
              <a:schemeClr val="tx1"/>
            </a:solidFill>
          </a:ln>
        </p:spPr>
      </p:pic>
      <p:sp>
        <p:nvSpPr>
          <p:cNvPr id="7" name="TextBox 6">
            <a:extLst>
              <a:ext uri="{FF2B5EF4-FFF2-40B4-BE49-F238E27FC236}">
                <a16:creationId xmlns:a16="http://schemas.microsoft.com/office/drawing/2014/main" id="{8DC1259F-863D-8ADF-DCF8-F9E53F24BEB6}"/>
              </a:ext>
            </a:extLst>
          </p:cNvPr>
          <p:cNvSpPr txBox="1"/>
          <p:nvPr/>
        </p:nvSpPr>
        <p:spPr>
          <a:xfrm>
            <a:off x="2314876" y="6123409"/>
            <a:ext cx="5180029" cy="261610"/>
          </a:xfrm>
          <a:prstGeom prst="rect">
            <a:avLst/>
          </a:prstGeom>
          <a:noFill/>
        </p:spPr>
        <p:txBody>
          <a:bodyPr wrap="square" lIns="91440" tIns="45720" rIns="91440" bIns="45720" anchor="t">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NGB’s PRESIDIO TRINITY Wargame, 2018</a:t>
            </a:r>
            <a:endParaRPr lang="en-US"/>
          </a:p>
        </p:txBody>
      </p:sp>
    </p:spTree>
    <p:extLst>
      <p:ext uri="{BB962C8B-B14F-4D97-AF65-F5344CB8AC3E}">
        <p14:creationId xmlns:p14="http://schemas.microsoft.com/office/powerpoint/2010/main" val="9843995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E7D8B3-E589-AD73-7FC1-FF0171913554}"/>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EAB8F1A-425C-229B-708D-E2D6827771F7}"/>
              </a:ext>
            </a:extLst>
          </p:cNvPr>
          <p:cNvSpPr>
            <a:spLocks noGrp="1"/>
          </p:cNvSpPr>
          <p:nvPr>
            <p:ph type="sldNum" sz="quarter" idx="4"/>
          </p:nvPr>
        </p:nvSpPr>
        <p:spPr/>
        <p:txBody>
          <a:bodyPr/>
          <a:lstStyle/>
          <a:p>
            <a:fld id="{55E39B99-4B6B-497A-B52D-815D9E69F69A}" type="slidenum">
              <a:rPr lang="en-US" smtClean="0"/>
              <a:pPr/>
              <a:t>3</a:t>
            </a:fld>
            <a:endParaRPr lang="en-US"/>
          </a:p>
        </p:txBody>
      </p:sp>
      <p:sp>
        <p:nvSpPr>
          <p:cNvPr id="4" name="TextBox 3">
            <a:extLst>
              <a:ext uri="{FF2B5EF4-FFF2-40B4-BE49-F238E27FC236}">
                <a16:creationId xmlns:a16="http://schemas.microsoft.com/office/drawing/2014/main" id="{30D40F28-4BA6-D21B-6E15-E63253B092C6}"/>
              </a:ext>
            </a:extLst>
          </p:cNvPr>
          <p:cNvSpPr txBox="1"/>
          <p:nvPr/>
        </p:nvSpPr>
        <p:spPr>
          <a:xfrm>
            <a:off x="94742" y="281161"/>
            <a:ext cx="9137674" cy="646331"/>
          </a:xfrm>
          <a:prstGeom prst="rect">
            <a:avLst/>
          </a:prstGeom>
          <a:noFill/>
        </p:spPr>
        <p:txBody>
          <a:bodyPr wrap="square" lIns="91440" tIns="45720" rIns="91440" bIns="4572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b="1">
                <a:solidFill>
                  <a:prstClr val="white"/>
                </a:solidFill>
                <a:latin typeface="Arial"/>
                <a:cs typeface="Arial"/>
              </a:rPr>
              <a:t>Arkansas National Guard </a:t>
            </a:r>
            <a:endParaRPr lang="en-US" b="1">
              <a:solidFill>
                <a:prstClr val="white"/>
              </a:solidFill>
              <a:effectLst/>
              <a:latin typeface="Arial"/>
              <a:ea typeface="Aptos" panose="020B0004020202020204" pitchFamily="34" charset="0"/>
              <a:cs typeface="Aria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schemeClr val="bg1"/>
                </a:solidFill>
                <a:uLnTx/>
                <a:uFillTx/>
                <a:latin typeface="Arial"/>
                <a:cs typeface="Arial"/>
              </a:rPr>
              <a:t>New Madrid Seismic Zone Wargame</a:t>
            </a:r>
            <a:endParaRPr lang="en-US" b="1" i="0" u="none" strike="noStrike" kern="1200" cap="none" spc="0" normalizeH="0" baseline="0" noProof="0">
              <a:ln>
                <a:noFill/>
              </a:ln>
              <a:solidFill>
                <a:schemeClr val="bg1"/>
              </a:solidFill>
              <a:effectLst/>
              <a:uLnTx/>
              <a:uFillTx/>
              <a:latin typeface="Arial"/>
              <a:cs typeface="Arial"/>
            </a:endParaRPr>
          </a:p>
        </p:txBody>
      </p:sp>
      <p:sp>
        <p:nvSpPr>
          <p:cNvPr id="2" name="Content Placeholder 1">
            <a:extLst>
              <a:ext uri="{FF2B5EF4-FFF2-40B4-BE49-F238E27FC236}">
                <a16:creationId xmlns:a16="http://schemas.microsoft.com/office/drawing/2014/main" id="{6E64EA4B-DF9E-CFD0-D6C2-2B65C620A8DC}"/>
              </a:ext>
            </a:extLst>
          </p:cNvPr>
          <p:cNvSpPr>
            <a:spLocks noGrp="1"/>
          </p:cNvSpPr>
          <p:nvPr>
            <p:ph idx="1"/>
          </p:nvPr>
        </p:nvSpPr>
        <p:spPr>
          <a:xfrm>
            <a:off x="4185502" y="1253331"/>
            <a:ext cx="4749514" cy="5250749"/>
          </a:xfrm>
        </p:spPr>
        <p:txBody>
          <a:bodyPr lIns="91440" tIns="45720" rIns="91440" bIns="45720" anchor="t"/>
          <a:lstStyle/>
          <a:p>
            <a:pPr algn="l"/>
            <a:r>
              <a:rPr lang="en-US" sz="1400" b="0" i="0" dirty="0">
                <a:effectLst/>
                <a:latin typeface="Arial"/>
                <a:cs typeface="Arial"/>
              </a:rPr>
              <a:t>The New Madrid Seismic Zone (NMSZ) is a region of high earthquake activity that </a:t>
            </a:r>
            <a:r>
              <a:rPr lang="en-US" sz="1400" dirty="0">
                <a:latin typeface="Arial"/>
                <a:cs typeface="Arial"/>
              </a:rPr>
              <a:t>encompasses</a:t>
            </a:r>
            <a:r>
              <a:rPr lang="en-US" sz="1400" b="0" i="0" dirty="0">
                <a:effectLst/>
                <a:latin typeface="Arial"/>
                <a:cs typeface="Arial"/>
              </a:rPr>
              <a:t> eight states in the central United States, including Illinois, Indiana, Kentucky, Mississippi, Missouri, Arkansas, Tennessee, and Oklahoma. The zone is named after the town of New Madrid, Missouri, which was the epicenter of a series of powerful earthquakes that occurred in the early 19th century.</a:t>
            </a:r>
            <a:endParaRPr lang="en-US" dirty="0">
              <a:latin typeface="Arial"/>
              <a:cs typeface="Arial"/>
            </a:endParaRPr>
          </a:p>
          <a:p>
            <a:pPr algn="l"/>
            <a:r>
              <a:rPr lang="en-US" sz="1400" b="0" i="0" dirty="0">
                <a:effectLst/>
                <a:latin typeface="Arial"/>
                <a:cs typeface="Arial"/>
              </a:rPr>
              <a:t>The NMSZ is still active today, and there is a significant risk of another major earthquake </a:t>
            </a:r>
            <a:r>
              <a:rPr lang="en-US" sz="1400" dirty="0">
                <a:latin typeface="Arial"/>
                <a:cs typeface="Arial"/>
              </a:rPr>
              <a:t>occurring in the region. The United States Geological Survey (USGS) estimates that there is a 25-40% chance of</a:t>
            </a:r>
            <a:r>
              <a:rPr lang="en-US" sz="1400" b="0" i="0" dirty="0">
                <a:effectLst/>
                <a:latin typeface="Arial"/>
                <a:cs typeface="Arial"/>
              </a:rPr>
              <a:t> a major earthquake (magnitude 7.0 or greater) occurring in the NMSZ within the next 50 years.</a:t>
            </a:r>
          </a:p>
          <a:p>
            <a:pPr marL="228600" lvl="1">
              <a:spcBef>
                <a:spcPts val="1000"/>
              </a:spcBef>
            </a:pPr>
            <a:r>
              <a:rPr lang="en-US" sz="1400" dirty="0">
                <a:latin typeface="Arial"/>
                <a:cs typeface="Arial"/>
              </a:rPr>
              <a:t>A major earthquake in the NMSZ could have significant consequences, including:</a:t>
            </a:r>
          </a:p>
          <a:p>
            <a:pPr lvl="1"/>
            <a:r>
              <a:rPr lang="en-US" sz="1200" dirty="0">
                <a:latin typeface="Arial"/>
                <a:cs typeface="Arial"/>
              </a:rPr>
              <a:t>Catastrophic damage</a:t>
            </a:r>
            <a:r>
              <a:rPr lang="en-US" sz="1200" b="0" i="0" dirty="0">
                <a:effectLst/>
                <a:latin typeface="Arial"/>
                <a:cs typeface="Arial"/>
              </a:rPr>
              <a:t> to buildings</a:t>
            </a:r>
            <a:r>
              <a:rPr lang="en-US" sz="1200" dirty="0">
                <a:latin typeface="Arial"/>
                <a:cs typeface="Arial"/>
              </a:rPr>
              <a:t> and</a:t>
            </a:r>
            <a:r>
              <a:rPr lang="en-US" sz="1200" b="0" i="0" dirty="0">
                <a:effectLst/>
                <a:latin typeface="Arial"/>
                <a:cs typeface="Arial"/>
              </a:rPr>
              <a:t> infrastructure</a:t>
            </a:r>
            <a:r>
              <a:rPr lang="en-US" sz="1200" dirty="0">
                <a:latin typeface="Arial"/>
                <a:cs typeface="Arial"/>
              </a:rPr>
              <a:t> within the eight affected states, centered around the epicenter and fault line</a:t>
            </a:r>
          </a:p>
          <a:p>
            <a:pPr lvl="1"/>
            <a:r>
              <a:rPr lang="en-US" sz="1200" dirty="0">
                <a:latin typeface="Arial"/>
                <a:cs typeface="Arial"/>
              </a:rPr>
              <a:t>Major loss of life and injury to people in the affected area</a:t>
            </a:r>
          </a:p>
          <a:p>
            <a:pPr lvl="1"/>
            <a:r>
              <a:rPr lang="en-US" sz="1200" dirty="0">
                <a:latin typeface="Arial"/>
                <a:cs typeface="Arial"/>
              </a:rPr>
              <a:t>Severe impact to the United States economy for months to years</a:t>
            </a:r>
            <a:endParaRPr lang="en-US" dirty="0">
              <a:latin typeface="Arial"/>
              <a:ea typeface="Calibri"/>
              <a:cs typeface="Arial"/>
            </a:endParaRPr>
          </a:p>
          <a:p>
            <a:pPr lvl="1"/>
            <a:r>
              <a:rPr lang="en-US" sz="1200" dirty="0">
                <a:latin typeface="Arial"/>
                <a:cs typeface="Arial"/>
              </a:rPr>
              <a:t>Wide-spread disruption</a:t>
            </a:r>
            <a:r>
              <a:rPr lang="en-US" sz="1200" b="0" i="0" dirty="0">
                <a:effectLst/>
                <a:latin typeface="Arial"/>
                <a:cs typeface="Arial"/>
              </a:rPr>
              <a:t> of critical services, such as power, water, and transportation</a:t>
            </a:r>
            <a:r>
              <a:rPr lang="en-US" sz="1200" dirty="0">
                <a:latin typeface="Arial"/>
                <a:cs typeface="Arial"/>
              </a:rPr>
              <a:t> extending well beyond the eight affected states</a:t>
            </a:r>
            <a:endParaRPr lang="en-US" sz="1200" b="0" i="0" dirty="0">
              <a:effectLst/>
              <a:latin typeface="Arial"/>
              <a:cs typeface="Arial"/>
            </a:endParaRPr>
          </a:p>
          <a:p>
            <a:pPr marL="0" indent="0">
              <a:buNone/>
            </a:pPr>
            <a:endParaRPr lang="en-US"/>
          </a:p>
        </p:txBody>
      </p:sp>
      <p:pic>
        <p:nvPicPr>
          <p:cNvPr id="6" name="Picture 5">
            <a:extLst>
              <a:ext uri="{FF2B5EF4-FFF2-40B4-BE49-F238E27FC236}">
                <a16:creationId xmlns:a16="http://schemas.microsoft.com/office/drawing/2014/main" id="{3D2D30DC-1660-2041-9274-62A6E2F35C42}"/>
              </a:ext>
            </a:extLst>
          </p:cNvPr>
          <p:cNvPicPr>
            <a:picLocks noChangeAspect="1"/>
          </p:cNvPicPr>
          <p:nvPr/>
        </p:nvPicPr>
        <p:blipFill>
          <a:blip r:embed="rId3"/>
          <a:stretch>
            <a:fillRect/>
          </a:stretch>
        </p:blipFill>
        <p:spPr>
          <a:xfrm>
            <a:off x="420580" y="1381268"/>
            <a:ext cx="3523144" cy="2043566"/>
          </a:xfrm>
          <a:prstGeom prst="rect">
            <a:avLst/>
          </a:prstGeom>
        </p:spPr>
      </p:pic>
      <p:pic>
        <p:nvPicPr>
          <p:cNvPr id="7" name="Picture 6" descr="20 Interesting Facts: About Earthquakes on the New Madrid Seismic Zone -  Arkansas Department of Public Safety">
            <a:extLst>
              <a:ext uri="{FF2B5EF4-FFF2-40B4-BE49-F238E27FC236}">
                <a16:creationId xmlns:a16="http://schemas.microsoft.com/office/drawing/2014/main" id="{3DD4F491-A9E2-3361-5A7B-50BDC0DFEC74}"/>
              </a:ext>
            </a:extLst>
          </p:cNvPr>
          <p:cNvPicPr>
            <a:picLocks noChangeAspect="1"/>
          </p:cNvPicPr>
          <p:nvPr/>
        </p:nvPicPr>
        <p:blipFill>
          <a:blip r:embed="rId4"/>
          <a:stretch>
            <a:fillRect/>
          </a:stretch>
        </p:blipFill>
        <p:spPr>
          <a:xfrm>
            <a:off x="176850" y="3876958"/>
            <a:ext cx="4003734" cy="2524663"/>
          </a:xfrm>
          <a:prstGeom prst="rect">
            <a:avLst/>
          </a:prstGeom>
        </p:spPr>
      </p:pic>
    </p:spTree>
    <p:extLst>
      <p:ext uri="{BB962C8B-B14F-4D97-AF65-F5344CB8AC3E}">
        <p14:creationId xmlns:p14="http://schemas.microsoft.com/office/powerpoint/2010/main" val="7750977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47D71A-ACED-DAFF-CD84-E79EBBEBE0EE}"/>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08EBF0F-0D60-22AE-474D-C186D800C4C5}"/>
              </a:ext>
            </a:extLst>
          </p:cNvPr>
          <p:cNvSpPr>
            <a:spLocks noGrp="1"/>
          </p:cNvSpPr>
          <p:nvPr>
            <p:ph type="sldNum" sz="quarter" idx="4"/>
          </p:nvPr>
        </p:nvSpPr>
        <p:spPr/>
        <p:txBody>
          <a:bodyPr/>
          <a:lstStyle/>
          <a:p>
            <a:fld id="{55E39B99-4B6B-497A-B52D-815D9E69F69A}" type="slidenum">
              <a:rPr lang="en-US" smtClean="0"/>
              <a:pPr/>
              <a:t>4</a:t>
            </a:fld>
            <a:endParaRPr lang="en-US"/>
          </a:p>
        </p:txBody>
      </p:sp>
      <p:sp>
        <p:nvSpPr>
          <p:cNvPr id="4" name="TextBox 3">
            <a:extLst>
              <a:ext uri="{FF2B5EF4-FFF2-40B4-BE49-F238E27FC236}">
                <a16:creationId xmlns:a16="http://schemas.microsoft.com/office/drawing/2014/main" id="{D594ADAC-894F-E69B-76E5-5D09959587E5}"/>
              </a:ext>
            </a:extLst>
          </p:cNvPr>
          <p:cNvSpPr txBox="1"/>
          <p:nvPr/>
        </p:nvSpPr>
        <p:spPr>
          <a:xfrm>
            <a:off x="94742" y="281161"/>
            <a:ext cx="9137674" cy="646331"/>
          </a:xfrm>
          <a:prstGeom prst="rect">
            <a:avLst/>
          </a:prstGeom>
          <a:noFill/>
        </p:spPr>
        <p:txBody>
          <a:bodyPr wrap="square" lIns="91440" tIns="45720" rIns="91440" bIns="4572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b="1">
                <a:solidFill>
                  <a:prstClr val="white"/>
                </a:solidFill>
                <a:latin typeface="Arial"/>
                <a:cs typeface="Arial"/>
              </a:rPr>
              <a:t>NGB </a:t>
            </a:r>
            <a:r>
              <a:rPr lang="en-US" b="1">
                <a:solidFill>
                  <a:schemeClr val="bg1"/>
                </a:solidFill>
                <a:latin typeface="Arial"/>
                <a:cs typeface="Arial"/>
              </a:rPr>
              <a:t>J81 </a:t>
            </a:r>
            <a:r>
              <a:rPr lang="en-US" b="1">
                <a:solidFill>
                  <a:schemeClr val="bg1"/>
                </a:solidFill>
                <a:effectLst/>
                <a:latin typeface="Arial"/>
                <a:ea typeface="Aptos" panose="020B0004020202020204" pitchFamily="34" charset="0"/>
                <a:cs typeface="Aptos" panose="020B0004020202020204" pitchFamily="34" charset="0"/>
              </a:rPr>
              <a:t>Planning and Analysis Division (J-81)</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schemeClr val="bg1"/>
                </a:solidFill>
                <a:uLnTx/>
                <a:uFillTx/>
                <a:latin typeface="Arial"/>
                <a:cs typeface="Arial"/>
              </a:rPr>
              <a:t>Wargame Objective</a:t>
            </a:r>
            <a:endParaRPr lang="en-US" b="1" i="0" u="none" strike="noStrike" kern="1200" cap="none" spc="0" normalizeH="0" baseline="0" noProof="0">
              <a:ln>
                <a:noFill/>
              </a:ln>
              <a:solidFill>
                <a:schemeClr val="bg1"/>
              </a:solidFill>
              <a:effectLst/>
              <a:uLnTx/>
              <a:uFillTx/>
              <a:latin typeface="Arial"/>
              <a:cs typeface="Arial"/>
            </a:endParaRPr>
          </a:p>
        </p:txBody>
      </p:sp>
      <p:sp>
        <p:nvSpPr>
          <p:cNvPr id="6" name="Content Placeholder 5">
            <a:extLst>
              <a:ext uri="{FF2B5EF4-FFF2-40B4-BE49-F238E27FC236}">
                <a16:creationId xmlns:a16="http://schemas.microsoft.com/office/drawing/2014/main" id="{27B507DA-6120-F31C-B312-0773FB20524B}"/>
              </a:ext>
            </a:extLst>
          </p:cNvPr>
          <p:cNvSpPr>
            <a:spLocks noGrp="1"/>
          </p:cNvSpPr>
          <p:nvPr>
            <p:ph idx="1"/>
          </p:nvPr>
        </p:nvSpPr>
        <p:spPr>
          <a:xfrm>
            <a:off x="628650" y="1085396"/>
            <a:ext cx="7886700" cy="2261281"/>
          </a:xfrm>
        </p:spPr>
        <p:txBody>
          <a:bodyPr lIns="91440" tIns="45720" rIns="91440" bIns="45720" anchor="t"/>
          <a:lstStyle/>
          <a:p>
            <a:r>
              <a:rPr lang="en-US" sz="2400" dirty="0">
                <a:latin typeface="Arial"/>
                <a:ea typeface="Calibri"/>
                <a:cs typeface="Calibri"/>
              </a:rPr>
              <a:t>NGB J81 and Arkansas National Guard are conducting a wargame to validate feasibility and executability of response forces and equipment into the area for recovery and support operations</a:t>
            </a:r>
          </a:p>
        </p:txBody>
      </p:sp>
      <p:pic>
        <p:nvPicPr>
          <p:cNvPr id="8" name="Picture 7" descr="20 Interesting Facts: About Earthquakes on the New Madrid Seismic Zone -  Arkansas Department of Public Safety">
            <a:extLst>
              <a:ext uri="{FF2B5EF4-FFF2-40B4-BE49-F238E27FC236}">
                <a16:creationId xmlns:a16="http://schemas.microsoft.com/office/drawing/2014/main" id="{13C34016-33DA-3A26-FDD2-A0587AF41154}"/>
              </a:ext>
            </a:extLst>
          </p:cNvPr>
          <p:cNvPicPr>
            <a:picLocks noChangeAspect="1"/>
          </p:cNvPicPr>
          <p:nvPr/>
        </p:nvPicPr>
        <p:blipFill>
          <a:blip r:embed="rId3"/>
          <a:stretch>
            <a:fillRect/>
          </a:stretch>
        </p:blipFill>
        <p:spPr>
          <a:xfrm>
            <a:off x="2283762" y="3066142"/>
            <a:ext cx="4003734" cy="3261737"/>
          </a:xfrm>
          <a:prstGeom prst="rect">
            <a:avLst/>
          </a:prstGeom>
        </p:spPr>
      </p:pic>
    </p:spTree>
    <p:extLst>
      <p:ext uri="{BB962C8B-B14F-4D97-AF65-F5344CB8AC3E}">
        <p14:creationId xmlns:p14="http://schemas.microsoft.com/office/powerpoint/2010/main" val="20943396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DA41BE-AB65-848C-B44A-379C26FA53E9}"/>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666C17C-2D4C-5726-B0CF-F2B4BCEDEE56}"/>
              </a:ext>
            </a:extLst>
          </p:cNvPr>
          <p:cNvSpPr>
            <a:spLocks noGrp="1"/>
          </p:cNvSpPr>
          <p:nvPr>
            <p:ph type="sldNum" sz="quarter" idx="4"/>
          </p:nvPr>
        </p:nvSpPr>
        <p:spPr>
          <a:xfrm>
            <a:off x="6995557" y="6444213"/>
            <a:ext cx="2115339" cy="359858"/>
          </a:xfrm>
        </p:spPr>
        <p:txBody>
          <a:bodyPr/>
          <a:lstStyle/>
          <a:p>
            <a:fld id="{55E39B99-4B6B-497A-B52D-815D9E69F69A}" type="slidenum">
              <a:rPr lang="en-US" smtClean="0"/>
              <a:pPr/>
              <a:t>5</a:t>
            </a:fld>
            <a:endParaRPr lang="en-US"/>
          </a:p>
        </p:txBody>
      </p:sp>
      <p:sp>
        <p:nvSpPr>
          <p:cNvPr id="4" name="TextBox 3">
            <a:extLst>
              <a:ext uri="{FF2B5EF4-FFF2-40B4-BE49-F238E27FC236}">
                <a16:creationId xmlns:a16="http://schemas.microsoft.com/office/drawing/2014/main" id="{2F7CAE17-C211-ED5B-88C1-A5B44D780C0C}"/>
              </a:ext>
            </a:extLst>
          </p:cNvPr>
          <p:cNvSpPr txBox="1"/>
          <p:nvPr/>
        </p:nvSpPr>
        <p:spPr>
          <a:xfrm>
            <a:off x="0" y="259385"/>
            <a:ext cx="9137674" cy="369332"/>
          </a:xfrm>
          <a:prstGeom prst="rect">
            <a:avLst/>
          </a:prstGeom>
          <a:noFill/>
        </p:spPr>
        <p:txBody>
          <a:bodyPr wrap="square" lIns="91440" tIns="45720" rIns="91440" bIns="4572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b="1">
                <a:solidFill>
                  <a:prstClr val="white"/>
                </a:solidFill>
                <a:effectLst/>
                <a:latin typeface="Arial"/>
                <a:ea typeface="Aptos" panose="020B0004020202020204" pitchFamily="34" charset="0"/>
                <a:cs typeface="Arial"/>
              </a:rPr>
              <a:t>NMSZ Modeling</a:t>
            </a:r>
          </a:p>
        </p:txBody>
      </p:sp>
      <p:pic>
        <p:nvPicPr>
          <p:cNvPr id="6" name="Picture 5" descr="Map&#10;&#10;AI-generated content may be incorrect.">
            <a:extLst>
              <a:ext uri="{FF2B5EF4-FFF2-40B4-BE49-F238E27FC236}">
                <a16:creationId xmlns:a16="http://schemas.microsoft.com/office/drawing/2014/main" id="{31ED706D-188C-2C13-1983-FAE53DF43716}"/>
              </a:ext>
            </a:extLst>
          </p:cNvPr>
          <p:cNvPicPr>
            <a:picLocks noChangeAspect="1"/>
          </p:cNvPicPr>
          <p:nvPr/>
        </p:nvPicPr>
        <p:blipFill>
          <a:blip r:embed="rId3"/>
          <a:srcRect t="15500" r="1" b="14426"/>
          <a:stretch/>
        </p:blipFill>
        <p:spPr>
          <a:xfrm>
            <a:off x="25930" y="1026739"/>
            <a:ext cx="9213048" cy="5322579"/>
          </a:xfrm>
          <a:custGeom>
            <a:avLst/>
            <a:gdLst/>
            <a:ahLst/>
            <a:cxnLst/>
            <a:rect l="l" t="t" r="r" b="b"/>
            <a:pathLst>
              <a:path w="11862683" h="6858000">
                <a:moveTo>
                  <a:pt x="0" y="0"/>
                </a:moveTo>
                <a:lnTo>
                  <a:pt x="4038600" y="0"/>
                </a:lnTo>
                <a:lnTo>
                  <a:pt x="4114800" y="0"/>
                </a:lnTo>
                <a:lnTo>
                  <a:pt x="4282294" y="0"/>
                </a:lnTo>
                <a:lnTo>
                  <a:pt x="6139260" y="0"/>
                </a:lnTo>
                <a:lnTo>
                  <a:pt x="6362810" y="0"/>
                </a:lnTo>
                <a:lnTo>
                  <a:pt x="7272221" y="0"/>
                </a:lnTo>
                <a:lnTo>
                  <a:pt x="10815342" y="0"/>
                </a:lnTo>
                <a:cubicBezTo>
                  <a:pt x="10709672" y="35571"/>
                  <a:pt x="10607020" y="78255"/>
                  <a:pt x="10501350" y="110269"/>
                </a:cubicBezTo>
                <a:cubicBezTo>
                  <a:pt x="10516447" y="145839"/>
                  <a:pt x="10531542" y="138725"/>
                  <a:pt x="10546639" y="135168"/>
                </a:cubicBezTo>
                <a:cubicBezTo>
                  <a:pt x="10637212" y="120941"/>
                  <a:pt x="10730806" y="110269"/>
                  <a:pt x="10818360" y="71141"/>
                </a:cubicBezTo>
                <a:cubicBezTo>
                  <a:pt x="10839496" y="64027"/>
                  <a:pt x="10863648" y="64027"/>
                  <a:pt x="10872705" y="88927"/>
                </a:cubicBezTo>
                <a:cubicBezTo>
                  <a:pt x="10887801" y="124497"/>
                  <a:pt x="10866668" y="145839"/>
                  <a:pt x="10845532" y="163625"/>
                </a:cubicBezTo>
                <a:cubicBezTo>
                  <a:pt x="10809304" y="195638"/>
                  <a:pt x="10767036" y="188525"/>
                  <a:pt x="10727787" y="192082"/>
                </a:cubicBezTo>
                <a:cubicBezTo>
                  <a:pt x="10619098" y="209867"/>
                  <a:pt x="10567772" y="259665"/>
                  <a:pt x="10543619" y="373491"/>
                </a:cubicBezTo>
                <a:cubicBezTo>
                  <a:pt x="10637212" y="327250"/>
                  <a:pt x="10730806" y="384162"/>
                  <a:pt x="10821380" y="352148"/>
                </a:cubicBezTo>
                <a:cubicBezTo>
                  <a:pt x="10845532" y="345034"/>
                  <a:pt x="10881763" y="355706"/>
                  <a:pt x="10869686" y="394834"/>
                </a:cubicBezTo>
                <a:cubicBezTo>
                  <a:pt x="10857610" y="430405"/>
                  <a:pt x="10818360" y="458860"/>
                  <a:pt x="10887801" y="451747"/>
                </a:cubicBezTo>
                <a:cubicBezTo>
                  <a:pt x="10939127" y="448189"/>
                  <a:pt x="10954222" y="405504"/>
                  <a:pt x="10969318" y="359262"/>
                </a:cubicBezTo>
                <a:cubicBezTo>
                  <a:pt x="10981394" y="334364"/>
                  <a:pt x="11014605" y="320135"/>
                  <a:pt x="11038758" y="334364"/>
                </a:cubicBezTo>
                <a:cubicBezTo>
                  <a:pt x="11068949" y="348592"/>
                  <a:pt x="11059892" y="387720"/>
                  <a:pt x="11059892" y="416176"/>
                </a:cubicBezTo>
                <a:cubicBezTo>
                  <a:pt x="11062912" y="469532"/>
                  <a:pt x="11038758" y="494431"/>
                  <a:pt x="10996491" y="505101"/>
                </a:cubicBezTo>
                <a:cubicBezTo>
                  <a:pt x="10945164" y="519330"/>
                  <a:pt x="10893840" y="537116"/>
                  <a:pt x="10827418" y="558458"/>
                </a:cubicBezTo>
                <a:cubicBezTo>
                  <a:pt x="10899878" y="594028"/>
                  <a:pt x="10954222" y="586915"/>
                  <a:pt x="11008566" y="558458"/>
                </a:cubicBezTo>
                <a:cubicBezTo>
                  <a:pt x="11074988" y="526444"/>
                  <a:pt x="11162542" y="483759"/>
                  <a:pt x="11216886" y="522887"/>
                </a:cubicBezTo>
                <a:cubicBezTo>
                  <a:pt x="11298403" y="579800"/>
                  <a:pt x="11364824" y="544229"/>
                  <a:pt x="11437284" y="533558"/>
                </a:cubicBezTo>
                <a:cubicBezTo>
                  <a:pt x="11588242" y="512216"/>
                  <a:pt x="11494648" y="480203"/>
                  <a:pt x="11645605" y="462417"/>
                </a:cubicBezTo>
                <a:cubicBezTo>
                  <a:pt x="11705988" y="455303"/>
                  <a:pt x="11769390" y="426847"/>
                  <a:pt x="11856944" y="465975"/>
                </a:cubicBezTo>
                <a:cubicBezTo>
                  <a:pt x="11461437" y="672284"/>
                  <a:pt x="11274250" y="658055"/>
                  <a:pt x="10921012" y="910606"/>
                </a:cubicBezTo>
                <a:cubicBezTo>
                  <a:pt x="10936107" y="935506"/>
                  <a:pt x="10951202" y="924835"/>
                  <a:pt x="10966299" y="921277"/>
                </a:cubicBezTo>
                <a:cubicBezTo>
                  <a:pt x="10990452" y="917720"/>
                  <a:pt x="11020644" y="903491"/>
                  <a:pt x="11026682" y="949734"/>
                </a:cubicBezTo>
                <a:cubicBezTo>
                  <a:pt x="11029702" y="985305"/>
                  <a:pt x="11011585" y="1003089"/>
                  <a:pt x="10981394" y="1006647"/>
                </a:cubicBezTo>
                <a:cubicBezTo>
                  <a:pt x="10893840" y="1020875"/>
                  <a:pt x="10815342" y="1070674"/>
                  <a:pt x="10736844" y="1113358"/>
                </a:cubicBezTo>
                <a:cubicBezTo>
                  <a:pt x="10700615" y="1131144"/>
                  <a:pt x="10661366" y="1156043"/>
                  <a:pt x="10676462" y="1220069"/>
                </a:cubicBezTo>
                <a:cubicBezTo>
                  <a:pt x="10706652" y="1237855"/>
                  <a:pt x="10727787" y="1212955"/>
                  <a:pt x="10751940" y="1209399"/>
                </a:cubicBezTo>
                <a:cubicBezTo>
                  <a:pt x="10776093" y="1205842"/>
                  <a:pt x="10833457" y="1220069"/>
                  <a:pt x="10818360" y="1230741"/>
                </a:cubicBezTo>
                <a:cubicBezTo>
                  <a:pt x="10748920" y="1269868"/>
                  <a:pt x="10875724" y="1365909"/>
                  <a:pt x="10791190" y="1365909"/>
                </a:cubicBezTo>
                <a:cubicBezTo>
                  <a:pt x="10652309" y="1365909"/>
                  <a:pt x="10576830" y="1536647"/>
                  <a:pt x="10443988" y="1540204"/>
                </a:cubicBezTo>
                <a:cubicBezTo>
                  <a:pt x="10422854" y="1540204"/>
                  <a:pt x="10413797" y="1572219"/>
                  <a:pt x="10413797" y="1597117"/>
                </a:cubicBezTo>
                <a:cubicBezTo>
                  <a:pt x="10413797" y="1629132"/>
                  <a:pt x="10434930" y="1632688"/>
                  <a:pt x="10456064" y="1636245"/>
                </a:cubicBezTo>
                <a:cubicBezTo>
                  <a:pt x="10489275" y="1639802"/>
                  <a:pt x="10525504" y="1597117"/>
                  <a:pt x="10567772" y="1657587"/>
                </a:cubicBezTo>
                <a:cubicBezTo>
                  <a:pt x="10489275" y="1693158"/>
                  <a:pt x="10407758" y="1728729"/>
                  <a:pt x="10410777" y="1849668"/>
                </a:cubicBezTo>
                <a:cubicBezTo>
                  <a:pt x="10410777" y="1881683"/>
                  <a:pt x="10377566" y="1895910"/>
                  <a:pt x="10353413" y="1903025"/>
                </a:cubicBezTo>
                <a:cubicBezTo>
                  <a:pt x="10311146" y="1917252"/>
                  <a:pt x="10277935" y="1938595"/>
                  <a:pt x="10253782" y="1984836"/>
                </a:cubicBezTo>
                <a:cubicBezTo>
                  <a:pt x="10253782" y="1995507"/>
                  <a:pt x="10253782" y="2002622"/>
                  <a:pt x="10253782" y="2013292"/>
                </a:cubicBezTo>
                <a:cubicBezTo>
                  <a:pt x="10259820" y="2123562"/>
                  <a:pt x="10320202" y="2120004"/>
                  <a:pt x="10386624" y="2102219"/>
                </a:cubicBezTo>
                <a:cubicBezTo>
                  <a:pt x="10465122" y="2080877"/>
                  <a:pt x="10543619" y="2038192"/>
                  <a:pt x="10628156" y="2077320"/>
                </a:cubicBezTo>
                <a:cubicBezTo>
                  <a:pt x="10510408" y="2130676"/>
                  <a:pt x="10380586" y="2134233"/>
                  <a:pt x="10271896" y="2208931"/>
                </a:cubicBezTo>
                <a:cubicBezTo>
                  <a:pt x="10676462" y="2223159"/>
                  <a:pt x="11032720" y="1984836"/>
                  <a:pt x="11425208" y="1892353"/>
                </a:cubicBezTo>
                <a:cubicBezTo>
                  <a:pt x="11413131" y="1952823"/>
                  <a:pt x="11379920" y="1967051"/>
                  <a:pt x="11352748" y="1974165"/>
                </a:cubicBezTo>
                <a:cubicBezTo>
                  <a:pt x="11207830" y="2020407"/>
                  <a:pt x="11081026" y="2112891"/>
                  <a:pt x="10948184" y="2191146"/>
                </a:cubicBezTo>
                <a:cubicBezTo>
                  <a:pt x="10893840" y="2223159"/>
                  <a:pt x="10854590" y="2258731"/>
                  <a:pt x="10833457" y="2326314"/>
                </a:cubicBezTo>
                <a:cubicBezTo>
                  <a:pt x="10815342" y="2390340"/>
                  <a:pt x="10779112" y="2418796"/>
                  <a:pt x="10712690" y="2401012"/>
                </a:cubicBezTo>
                <a:cubicBezTo>
                  <a:pt x="10658346" y="2386784"/>
                  <a:pt x="10600982" y="2393898"/>
                  <a:pt x="10543619" y="2401012"/>
                </a:cubicBezTo>
                <a:cubicBezTo>
                  <a:pt x="10480218" y="2408126"/>
                  <a:pt x="10407758" y="2479267"/>
                  <a:pt x="10422854" y="2518395"/>
                </a:cubicBezTo>
                <a:cubicBezTo>
                  <a:pt x="10453044" y="2582422"/>
                  <a:pt x="10504370" y="2550408"/>
                  <a:pt x="10546639" y="2543294"/>
                </a:cubicBezTo>
                <a:cubicBezTo>
                  <a:pt x="10597964" y="2536181"/>
                  <a:pt x="10691556" y="2518395"/>
                  <a:pt x="10691556" y="2525509"/>
                </a:cubicBezTo>
                <a:cubicBezTo>
                  <a:pt x="10724768" y="2685576"/>
                  <a:pt x="10800246" y="2564636"/>
                  <a:pt x="10854590" y="2564636"/>
                </a:cubicBezTo>
                <a:cubicBezTo>
                  <a:pt x="10905916" y="2564636"/>
                  <a:pt x="10957241" y="2546851"/>
                  <a:pt x="11005548" y="2532623"/>
                </a:cubicBezTo>
                <a:cubicBezTo>
                  <a:pt x="11068949" y="2514837"/>
                  <a:pt x="11126312" y="2546851"/>
                  <a:pt x="11186696" y="2553965"/>
                </a:cubicBezTo>
                <a:cubicBezTo>
                  <a:pt x="11241040" y="2561080"/>
                  <a:pt x="11210850" y="2653563"/>
                  <a:pt x="11244060" y="2692689"/>
                </a:cubicBezTo>
                <a:cubicBezTo>
                  <a:pt x="11250097" y="2703362"/>
                  <a:pt x="11256136" y="2703362"/>
                  <a:pt x="11262174" y="2703362"/>
                </a:cubicBezTo>
                <a:cubicBezTo>
                  <a:pt x="11280289" y="2980812"/>
                  <a:pt x="11597299" y="2913227"/>
                  <a:pt x="11597299" y="2923898"/>
                </a:cubicBezTo>
                <a:cubicBezTo>
                  <a:pt x="11624471" y="2941684"/>
                  <a:pt x="11657682" y="2899000"/>
                  <a:pt x="11690892" y="2941684"/>
                </a:cubicBezTo>
                <a:cubicBezTo>
                  <a:pt x="11548993" y="3137322"/>
                  <a:pt x="11331614" y="3183563"/>
                  <a:pt x="11138390" y="3329402"/>
                </a:cubicBezTo>
                <a:cubicBezTo>
                  <a:pt x="11298403" y="3379202"/>
                  <a:pt x="11391998" y="3208463"/>
                  <a:pt x="11509744" y="3229805"/>
                </a:cubicBezTo>
                <a:cubicBezTo>
                  <a:pt x="11567107" y="3283162"/>
                  <a:pt x="11395016" y="3368530"/>
                  <a:pt x="11561068" y="3393429"/>
                </a:cubicBezTo>
                <a:cubicBezTo>
                  <a:pt x="11488610" y="3439672"/>
                  <a:pt x="11437284" y="3485914"/>
                  <a:pt x="11385959" y="3539269"/>
                </a:cubicBezTo>
                <a:cubicBezTo>
                  <a:pt x="11298403" y="3635309"/>
                  <a:pt x="11280289" y="3699337"/>
                  <a:pt x="11322556" y="3827390"/>
                </a:cubicBezTo>
                <a:cubicBezTo>
                  <a:pt x="11349730" y="3912759"/>
                  <a:pt x="11388978" y="3991015"/>
                  <a:pt x="11352748" y="4090612"/>
                </a:cubicBezTo>
                <a:cubicBezTo>
                  <a:pt x="11328595" y="4158196"/>
                  <a:pt x="11337653" y="4204438"/>
                  <a:pt x="11428226" y="4172424"/>
                </a:cubicBezTo>
                <a:cubicBezTo>
                  <a:pt x="11524840" y="4140411"/>
                  <a:pt x="11561068" y="4200882"/>
                  <a:pt x="11536915" y="4321821"/>
                </a:cubicBezTo>
                <a:cubicBezTo>
                  <a:pt x="11521821" y="4400076"/>
                  <a:pt x="11536915" y="4424975"/>
                  <a:pt x="11603338" y="4414305"/>
                </a:cubicBezTo>
                <a:cubicBezTo>
                  <a:pt x="11675796" y="4403633"/>
                  <a:pt x="11745236" y="4353835"/>
                  <a:pt x="11835811" y="4378734"/>
                </a:cubicBezTo>
                <a:cubicBezTo>
                  <a:pt x="11763352" y="4521016"/>
                  <a:pt x="11609374" y="4478331"/>
                  <a:pt x="11524840" y="4613499"/>
                </a:cubicBezTo>
                <a:cubicBezTo>
                  <a:pt x="11624471" y="4613499"/>
                  <a:pt x="11702969" y="4613499"/>
                  <a:pt x="11775427" y="4585042"/>
                </a:cubicBezTo>
                <a:cubicBezTo>
                  <a:pt x="11805619" y="4574373"/>
                  <a:pt x="11838830" y="4560144"/>
                  <a:pt x="11856944" y="4602828"/>
                </a:cubicBezTo>
                <a:cubicBezTo>
                  <a:pt x="11878080" y="4652628"/>
                  <a:pt x="11835811" y="4670412"/>
                  <a:pt x="11811658" y="4677526"/>
                </a:cubicBezTo>
                <a:cubicBezTo>
                  <a:pt x="11742216" y="4702425"/>
                  <a:pt x="11687874" y="4759339"/>
                  <a:pt x="11627490" y="4805580"/>
                </a:cubicBezTo>
                <a:cubicBezTo>
                  <a:pt x="11497668" y="4905177"/>
                  <a:pt x="11355767" y="4990547"/>
                  <a:pt x="11247078" y="5154171"/>
                </a:cubicBezTo>
                <a:cubicBezTo>
                  <a:pt x="11382940" y="5111487"/>
                  <a:pt x="11485590" y="5011889"/>
                  <a:pt x="11615414" y="4994104"/>
                </a:cubicBezTo>
                <a:cubicBezTo>
                  <a:pt x="11503704" y="5143500"/>
                  <a:pt x="11361806" y="5243097"/>
                  <a:pt x="11228964" y="5353367"/>
                </a:cubicBezTo>
                <a:cubicBezTo>
                  <a:pt x="11189714" y="5385379"/>
                  <a:pt x="11150466" y="5406721"/>
                  <a:pt x="11144428" y="5474306"/>
                </a:cubicBezTo>
                <a:cubicBezTo>
                  <a:pt x="11126312" y="5605917"/>
                  <a:pt x="11078008" y="5712629"/>
                  <a:pt x="10969318" y="5769542"/>
                </a:cubicBezTo>
                <a:cubicBezTo>
                  <a:pt x="10969318" y="5769542"/>
                  <a:pt x="10975356" y="5790884"/>
                  <a:pt x="10978374" y="5801555"/>
                </a:cubicBezTo>
                <a:cubicBezTo>
                  <a:pt x="11044797" y="5805112"/>
                  <a:pt x="11096122" y="5726858"/>
                  <a:pt x="11177639" y="5755314"/>
                </a:cubicBezTo>
                <a:cubicBezTo>
                  <a:pt x="11096122" y="5862025"/>
                  <a:pt x="11029702" y="5954508"/>
                  <a:pt x="10917992" y="6004307"/>
                </a:cubicBezTo>
                <a:cubicBezTo>
                  <a:pt x="10827418" y="6043434"/>
                  <a:pt x="10715710" y="6068335"/>
                  <a:pt x="10649289" y="6196388"/>
                </a:cubicBezTo>
                <a:cubicBezTo>
                  <a:pt x="10724768" y="6221287"/>
                  <a:pt x="10782132" y="6189274"/>
                  <a:pt x="10839496" y="6167932"/>
                </a:cubicBezTo>
                <a:cubicBezTo>
                  <a:pt x="10927050" y="6132361"/>
                  <a:pt x="11014605" y="6093234"/>
                  <a:pt x="11102160" y="6057663"/>
                </a:cubicBezTo>
                <a:cubicBezTo>
                  <a:pt x="11135372" y="6043434"/>
                  <a:pt x="11171600" y="6036320"/>
                  <a:pt x="11192734" y="6100347"/>
                </a:cubicBezTo>
                <a:cubicBezTo>
                  <a:pt x="11081026" y="6114575"/>
                  <a:pt x="11014605" y="6199945"/>
                  <a:pt x="10945164" y="6281757"/>
                </a:cubicBezTo>
                <a:cubicBezTo>
                  <a:pt x="10905916" y="6327999"/>
                  <a:pt x="10872705" y="6388469"/>
                  <a:pt x="10803265" y="6367127"/>
                </a:cubicBezTo>
                <a:cubicBezTo>
                  <a:pt x="10767036" y="6356456"/>
                  <a:pt x="10742882" y="6388469"/>
                  <a:pt x="10745901" y="6431153"/>
                </a:cubicBezTo>
                <a:cubicBezTo>
                  <a:pt x="10760998" y="6580550"/>
                  <a:pt x="10673442" y="6630349"/>
                  <a:pt x="10582868" y="6658805"/>
                </a:cubicBezTo>
                <a:cubicBezTo>
                  <a:pt x="10450026" y="6701489"/>
                  <a:pt x="10332280" y="6786859"/>
                  <a:pt x="10208496" y="6858000"/>
                </a:cubicBezTo>
                <a:lnTo>
                  <a:pt x="7272221" y="6858000"/>
                </a:lnTo>
                <a:lnTo>
                  <a:pt x="6362810" y="6858000"/>
                </a:lnTo>
                <a:lnTo>
                  <a:pt x="6139260" y="6858000"/>
                </a:lnTo>
                <a:lnTo>
                  <a:pt x="4282294" y="6858000"/>
                </a:lnTo>
                <a:lnTo>
                  <a:pt x="4114800" y="6858000"/>
                </a:lnTo>
                <a:lnTo>
                  <a:pt x="4038600" y="6858000"/>
                </a:lnTo>
                <a:lnTo>
                  <a:pt x="0" y="6858000"/>
                </a:lnTo>
                <a:close/>
              </a:path>
            </a:pathLst>
          </a:custGeom>
        </p:spPr>
      </p:pic>
      <mc:AlternateContent xmlns:mc="http://schemas.openxmlformats.org/markup-compatibility/2006" xmlns:p14="http://schemas.microsoft.com/office/powerpoint/2010/main">
        <mc:Choice Requires="p14">
          <p:contentPart p14:bwMode="auto" r:id="rId4">
            <p14:nvContentPartPr>
              <p14:cNvPr id="7" name="Ink 6">
                <a:extLst>
                  <a:ext uri="{FF2B5EF4-FFF2-40B4-BE49-F238E27FC236}">
                    <a16:creationId xmlns:a16="http://schemas.microsoft.com/office/drawing/2014/main" id="{E9ED9BEE-D113-B48C-7DE6-34795A26B6B7}"/>
                  </a:ext>
                </a:extLst>
              </p14:cNvPr>
              <p14:cNvContentPartPr/>
              <p14:nvPr/>
            </p14:nvContentPartPr>
            <p14:xfrm>
              <a:off x="7105490" y="1375754"/>
              <a:ext cx="1148053" cy="731425"/>
            </p14:xfrm>
          </p:contentPart>
        </mc:Choice>
        <mc:Fallback xmlns="">
          <p:pic>
            <p:nvPicPr>
              <p:cNvPr id="7" name="Ink 6">
                <a:extLst>
                  <a:ext uri="{FF2B5EF4-FFF2-40B4-BE49-F238E27FC236}">
                    <a16:creationId xmlns:a16="http://schemas.microsoft.com/office/drawing/2014/main" id="{E9ED9BEE-D113-B48C-7DE6-34795A26B6B7}"/>
                  </a:ext>
                </a:extLst>
              </p:cNvPr>
              <p:cNvPicPr/>
              <p:nvPr/>
            </p:nvPicPr>
            <p:blipFill>
              <a:blip r:embed="rId5"/>
              <a:stretch>
                <a:fillRect/>
              </a:stretch>
            </p:blipFill>
            <p:spPr>
              <a:xfrm>
                <a:off x="7051506" y="1267768"/>
                <a:ext cx="1255660" cy="947037"/>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8" name="Ink 7">
                <a:extLst>
                  <a:ext uri="{FF2B5EF4-FFF2-40B4-BE49-F238E27FC236}">
                    <a16:creationId xmlns:a16="http://schemas.microsoft.com/office/drawing/2014/main" id="{CCFBE264-3259-3E70-3353-207379CDA2D2}"/>
                  </a:ext>
                </a:extLst>
              </p14:cNvPr>
              <p14:cNvContentPartPr/>
              <p14:nvPr/>
            </p14:nvContentPartPr>
            <p14:xfrm>
              <a:off x="7097124" y="1992566"/>
              <a:ext cx="83160" cy="79243"/>
            </p14:xfrm>
          </p:contentPart>
        </mc:Choice>
        <mc:Fallback xmlns="">
          <p:pic>
            <p:nvPicPr>
              <p:cNvPr id="8" name="Ink 7">
                <a:extLst>
                  <a:ext uri="{FF2B5EF4-FFF2-40B4-BE49-F238E27FC236}">
                    <a16:creationId xmlns:a16="http://schemas.microsoft.com/office/drawing/2014/main" id="{CCFBE264-3259-3E70-3353-207379CDA2D2}"/>
                  </a:ext>
                </a:extLst>
              </p:cNvPr>
              <p:cNvPicPr/>
              <p:nvPr/>
            </p:nvPicPr>
            <p:blipFill>
              <a:blip r:embed="rId7"/>
              <a:stretch>
                <a:fillRect/>
              </a:stretch>
            </p:blipFill>
            <p:spPr>
              <a:xfrm>
                <a:off x="7043124" y="1884507"/>
                <a:ext cx="190800" cy="295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9" name="Ink 8">
                <a:extLst>
                  <a:ext uri="{FF2B5EF4-FFF2-40B4-BE49-F238E27FC236}">
                    <a16:creationId xmlns:a16="http://schemas.microsoft.com/office/drawing/2014/main" id="{3556F0A0-B706-1F9F-25F1-4458AE45213D}"/>
                  </a:ext>
                </a:extLst>
              </p14:cNvPr>
              <p14:cNvContentPartPr/>
              <p14:nvPr/>
            </p14:nvContentPartPr>
            <p14:xfrm>
              <a:off x="6840350" y="1362930"/>
              <a:ext cx="1225813" cy="880329"/>
            </p14:xfrm>
          </p:contentPart>
        </mc:Choice>
        <mc:Fallback xmlns="">
          <p:pic>
            <p:nvPicPr>
              <p:cNvPr id="9" name="Ink 8">
                <a:extLst>
                  <a:ext uri="{FF2B5EF4-FFF2-40B4-BE49-F238E27FC236}">
                    <a16:creationId xmlns:a16="http://schemas.microsoft.com/office/drawing/2014/main" id="{3556F0A0-B706-1F9F-25F1-4458AE45213D}"/>
                  </a:ext>
                </a:extLst>
              </p:cNvPr>
              <p:cNvPicPr/>
              <p:nvPr/>
            </p:nvPicPr>
            <p:blipFill>
              <a:blip r:embed="rId9"/>
              <a:stretch>
                <a:fillRect/>
              </a:stretch>
            </p:blipFill>
            <p:spPr>
              <a:xfrm>
                <a:off x="6786349" y="1254958"/>
                <a:ext cx="1333454" cy="1095912"/>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0" name="Ink 9">
                <a:extLst>
                  <a:ext uri="{FF2B5EF4-FFF2-40B4-BE49-F238E27FC236}">
                    <a16:creationId xmlns:a16="http://schemas.microsoft.com/office/drawing/2014/main" id="{64692AE3-1A6B-B43B-B639-F7A0B408AF9D}"/>
                  </a:ext>
                </a:extLst>
              </p14:cNvPr>
              <p14:cNvContentPartPr/>
              <p14:nvPr/>
            </p14:nvContentPartPr>
            <p14:xfrm>
              <a:off x="6904203" y="1255063"/>
              <a:ext cx="1368647" cy="831056"/>
            </p14:xfrm>
          </p:contentPart>
        </mc:Choice>
        <mc:Fallback xmlns="">
          <p:pic>
            <p:nvPicPr>
              <p:cNvPr id="10" name="Ink 9">
                <a:extLst>
                  <a:ext uri="{FF2B5EF4-FFF2-40B4-BE49-F238E27FC236}">
                    <a16:creationId xmlns:a16="http://schemas.microsoft.com/office/drawing/2014/main" id="{64692AE3-1A6B-B43B-B639-F7A0B408AF9D}"/>
                  </a:ext>
                </a:extLst>
              </p:cNvPr>
              <p:cNvPicPr/>
              <p:nvPr/>
            </p:nvPicPr>
            <p:blipFill>
              <a:blip r:embed="rId11"/>
              <a:stretch>
                <a:fillRect/>
              </a:stretch>
            </p:blipFill>
            <p:spPr>
              <a:xfrm>
                <a:off x="6850220" y="1147040"/>
                <a:ext cx="1476253" cy="1046742"/>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1" name="Ink 10">
                <a:extLst>
                  <a:ext uri="{FF2B5EF4-FFF2-40B4-BE49-F238E27FC236}">
                    <a16:creationId xmlns:a16="http://schemas.microsoft.com/office/drawing/2014/main" id="{7F3CE772-50CA-C878-932B-B34B6E170AA1}"/>
                  </a:ext>
                </a:extLst>
              </p14:cNvPr>
              <p14:cNvContentPartPr/>
              <p14:nvPr/>
            </p14:nvContentPartPr>
            <p14:xfrm>
              <a:off x="6756513" y="1264111"/>
              <a:ext cx="1566287" cy="1097948"/>
            </p14:xfrm>
          </p:contentPart>
        </mc:Choice>
        <mc:Fallback xmlns="">
          <p:pic>
            <p:nvPicPr>
              <p:cNvPr id="11" name="Ink 10">
                <a:extLst>
                  <a:ext uri="{FF2B5EF4-FFF2-40B4-BE49-F238E27FC236}">
                    <a16:creationId xmlns:a16="http://schemas.microsoft.com/office/drawing/2014/main" id="{7F3CE772-50CA-C878-932B-B34B6E170AA1}"/>
                  </a:ext>
                </a:extLst>
              </p:cNvPr>
              <p:cNvPicPr/>
              <p:nvPr/>
            </p:nvPicPr>
            <p:blipFill>
              <a:blip r:embed="rId13"/>
              <a:stretch>
                <a:fillRect/>
              </a:stretch>
            </p:blipFill>
            <p:spPr>
              <a:xfrm>
                <a:off x="6702516" y="1156116"/>
                <a:ext cx="1673922" cy="1313578"/>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2" name="Ink 11">
                <a:extLst>
                  <a:ext uri="{FF2B5EF4-FFF2-40B4-BE49-F238E27FC236}">
                    <a16:creationId xmlns:a16="http://schemas.microsoft.com/office/drawing/2014/main" id="{0AD6DE5E-2518-E9B6-3225-B45D75BEA8A0}"/>
                  </a:ext>
                </a:extLst>
              </p14:cNvPr>
              <p14:cNvContentPartPr/>
              <p14:nvPr/>
            </p14:nvContentPartPr>
            <p14:xfrm>
              <a:off x="7162057" y="1936676"/>
              <a:ext cx="475071" cy="242593"/>
            </p14:xfrm>
          </p:contentPart>
        </mc:Choice>
        <mc:Fallback xmlns="">
          <p:pic>
            <p:nvPicPr>
              <p:cNvPr id="12" name="Ink 11">
                <a:extLst>
                  <a:ext uri="{FF2B5EF4-FFF2-40B4-BE49-F238E27FC236}">
                    <a16:creationId xmlns:a16="http://schemas.microsoft.com/office/drawing/2014/main" id="{0AD6DE5E-2518-E9B6-3225-B45D75BEA8A0}"/>
                  </a:ext>
                </a:extLst>
              </p:cNvPr>
              <p:cNvPicPr/>
              <p:nvPr/>
            </p:nvPicPr>
            <p:blipFill>
              <a:blip r:embed="rId15"/>
              <a:stretch>
                <a:fillRect/>
              </a:stretch>
            </p:blipFill>
            <p:spPr>
              <a:xfrm>
                <a:off x="7108072" y="1828697"/>
                <a:ext cx="582682" cy="458191"/>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3" name="Ink 12">
                <a:extLst>
                  <a:ext uri="{FF2B5EF4-FFF2-40B4-BE49-F238E27FC236}">
                    <a16:creationId xmlns:a16="http://schemas.microsoft.com/office/drawing/2014/main" id="{F8BC9C56-F5C0-0C5F-498F-C3CB9754DBB5}"/>
                  </a:ext>
                </a:extLst>
              </p14:cNvPr>
              <p14:cNvContentPartPr/>
              <p14:nvPr/>
            </p14:nvContentPartPr>
            <p14:xfrm>
              <a:off x="6366633" y="2832399"/>
              <a:ext cx="1414007" cy="136080"/>
            </p14:xfrm>
          </p:contentPart>
        </mc:Choice>
        <mc:Fallback xmlns="">
          <p:pic>
            <p:nvPicPr>
              <p:cNvPr id="13" name="Ink 12">
                <a:extLst>
                  <a:ext uri="{FF2B5EF4-FFF2-40B4-BE49-F238E27FC236}">
                    <a16:creationId xmlns:a16="http://schemas.microsoft.com/office/drawing/2014/main" id="{F8BC9C56-F5C0-0C5F-498F-C3CB9754DBB5}"/>
                  </a:ext>
                </a:extLst>
              </p:cNvPr>
              <p:cNvPicPr/>
              <p:nvPr/>
            </p:nvPicPr>
            <p:blipFill>
              <a:blip r:embed="rId17"/>
              <a:stretch>
                <a:fillRect/>
              </a:stretch>
            </p:blipFill>
            <p:spPr>
              <a:xfrm>
                <a:off x="6312636" y="2724399"/>
                <a:ext cx="1521641" cy="35172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4" name="Ink 13">
                <a:extLst>
                  <a:ext uri="{FF2B5EF4-FFF2-40B4-BE49-F238E27FC236}">
                    <a16:creationId xmlns:a16="http://schemas.microsoft.com/office/drawing/2014/main" id="{6CF48761-1C7E-2DF9-DC8B-3031CE7A2337}"/>
                  </a:ext>
                </a:extLst>
              </p14:cNvPr>
              <p14:cNvContentPartPr/>
              <p14:nvPr/>
            </p14:nvContentPartPr>
            <p14:xfrm>
              <a:off x="6818480" y="1335644"/>
              <a:ext cx="1212313" cy="350593"/>
            </p14:xfrm>
          </p:contentPart>
        </mc:Choice>
        <mc:Fallback xmlns="">
          <p:pic>
            <p:nvPicPr>
              <p:cNvPr id="14" name="Ink 13">
                <a:extLst>
                  <a:ext uri="{FF2B5EF4-FFF2-40B4-BE49-F238E27FC236}">
                    <a16:creationId xmlns:a16="http://schemas.microsoft.com/office/drawing/2014/main" id="{6CF48761-1C7E-2DF9-DC8B-3031CE7A2337}"/>
                  </a:ext>
                </a:extLst>
              </p:cNvPr>
              <p:cNvPicPr/>
              <p:nvPr/>
            </p:nvPicPr>
            <p:blipFill>
              <a:blip r:embed="rId19"/>
              <a:stretch>
                <a:fillRect/>
              </a:stretch>
            </p:blipFill>
            <p:spPr>
              <a:xfrm>
                <a:off x="6764487" y="1227658"/>
                <a:ext cx="1319938" cy="566204"/>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5" name="Ink 14">
                <a:extLst>
                  <a:ext uri="{FF2B5EF4-FFF2-40B4-BE49-F238E27FC236}">
                    <a16:creationId xmlns:a16="http://schemas.microsoft.com/office/drawing/2014/main" id="{9BEC7142-7127-00C1-21C4-891B1C44997C}"/>
                  </a:ext>
                </a:extLst>
              </p14:cNvPr>
              <p14:cNvContentPartPr/>
              <p14:nvPr/>
            </p14:nvContentPartPr>
            <p14:xfrm>
              <a:off x="7055677" y="1266806"/>
              <a:ext cx="295654" cy="70603"/>
            </p14:xfrm>
          </p:contentPart>
        </mc:Choice>
        <mc:Fallback xmlns="">
          <p:pic>
            <p:nvPicPr>
              <p:cNvPr id="15" name="Ink 14">
                <a:extLst>
                  <a:ext uri="{FF2B5EF4-FFF2-40B4-BE49-F238E27FC236}">
                    <a16:creationId xmlns:a16="http://schemas.microsoft.com/office/drawing/2014/main" id="{9BEC7142-7127-00C1-21C4-891B1C44997C}"/>
                  </a:ext>
                </a:extLst>
              </p:cNvPr>
              <p:cNvPicPr/>
              <p:nvPr/>
            </p:nvPicPr>
            <p:blipFill>
              <a:blip r:embed="rId21"/>
              <a:stretch>
                <a:fillRect/>
              </a:stretch>
            </p:blipFill>
            <p:spPr>
              <a:xfrm>
                <a:off x="7001660" y="1158740"/>
                <a:ext cx="403328" cy="286374"/>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6" name="Ink 15">
                <a:extLst>
                  <a:ext uri="{FF2B5EF4-FFF2-40B4-BE49-F238E27FC236}">
                    <a16:creationId xmlns:a16="http://schemas.microsoft.com/office/drawing/2014/main" id="{CE94EADA-2E2B-98DA-3BFA-7A58AC8F3D44}"/>
                  </a:ext>
                </a:extLst>
              </p14:cNvPr>
              <p14:cNvContentPartPr/>
              <p14:nvPr/>
            </p14:nvContentPartPr>
            <p14:xfrm>
              <a:off x="7193240" y="1197549"/>
              <a:ext cx="856045" cy="32130"/>
            </p14:xfrm>
          </p:contentPart>
        </mc:Choice>
        <mc:Fallback xmlns="">
          <p:pic>
            <p:nvPicPr>
              <p:cNvPr id="16" name="Ink 15">
                <a:extLst>
                  <a:ext uri="{FF2B5EF4-FFF2-40B4-BE49-F238E27FC236}">
                    <a16:creationId xmlns:a16="http://schemas.microsoft.com/office/drawing/2014/main" id="{CE94EADA-2E2B-98DA-3BFA-7A58AC8F3D44}"/>
                  </a:ext>
                </a:extLst>
              </p:cNvPr>
              <p:cNvPicPr/>
              <p:nvPr/>
            </p:nvPicPr>
            <p:blipFill>
              <a:blip r:embed="rId23"/>
              <a:stretch>
                <a:fillRect/>
              </a:stretch>
            </p:blipFill>
            <p:spPr>
              <a:xfrm>
                <a:off x="7139242" y="1090449"/>
                <a:ext cx="963681" cy="245973"/>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7" name="Ink 16">
                <a:extLst>
                  <a:ext uri="{FF2B5EF4-FFF2-40B4-BE49-F238E27FC236}">
                    <a16:creationId xmlns:a16="http://schemas.microsoft.com/office/drawing/2014/main" id="{3ADB8DA6-A187-7ABF-D920-00138FFF3D55}"/>
                  </a:ext>
                </a:extLst>
              </p14:cNvPr>
              <p14:cNvContentPartPr/>
              <p14:nvPr/>
            </p14:nvContentPartPr>
            <p14:xfrm>
              <a:off x="6896377" y="1223730"/>
              <a:ext cx="360724" cy="36189"/>
            </p14:xfrm>
          </p:contentPart>
        </mc:Choice>
        <mc:Fallback xmlns="">
          <p:pic>
            <p:nvPicPr>
              <p:cNvPr id="17" name="Ink 16">
                <a:extLst>
                  <a:ext uri="{FF2B5EF4-FFF2-40B4-BE49-F238E27FC236}">
                    <a16:creationId xmlns:a16="http://schemas.microsoft.com/office/drawing/2014/main" id="{3ADB8DA6-A187-7ABF-D920-00138FFF3D55}"/>
                  </a:ext>
                </a:extLst>
              </p:cNvPr>
              <p:cNvPicPr/>
              <p:nvPr/>
            </p:nvPicPr>
            <p:blipFill>
              <a:blip r:embed="rId25"/>
              <a:stretch>
                <a:fillRect/>
              </a:stretch>
            </p:blipFill>
            <p:spPr>
              <a:xfrm>
                <a:off x="6842430" y="1114066"/>
                <a:ext cx="468258" cy="255151"/>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18" name="Ink 17">
                <a:extLst>
                  <a:ext uri="{FF2B5EF4-FFF2-40B4-BE49-F238E27FC236}">
                    <a16:creationId xmlns:a16="http://schemas.microsoft.com/office/drawing/2014/main" id="{6A05A765-3BE5-5401-B98F-8C0C2A89E2A2}"/>
                  </a:ext>
                </a:extLst>
              </p14:cNvPr>
              <p14:cNvContentPartPr/>
              <p14:nvPr/>
            </p14:nvContentPartPr>
            <p14:xfrm>
              <a:off x="6257287" y="1270454"/>
              <a:ext cx="722528" cy="485995"/>
            </p14:xfrm>
          </p:contentPart>
        </mc:Choice>
        <mc:Fallback xmlns="">
          <p:pic>
            <p:nvPicPr>
              <p:cNvPr id="18" name="Ink 17">
                <a:extLst>
                  <a:ext uri="{FF2B5EF4-FFF2-40B4-BE49-F238E27FC236}">
                    <a16:creationId xmlns:a16="http://schemas.microsoft.com/office/drawing/2014/main" id="{6A05A765-3BE5-5401-B98F-8C0C2A89E2A2}"/>
                  </a:ext>
                </a:extLst>
              </p:cNvPr>
              <p:cNvPicPr/>
              <p:nvPr/>
            </p:nvPicPr>
            <p:blipFill>
              <a:blip r:embed="rId27"/>
              <a:stretch>
                <a:fillRect/>
              </a:stretch>
            </p:blipFill>
            <p:spPr>
              <a:xfrm>
                <a:off x="6203340" y="1162535"/>
                <a:ext cx="830062" cy="701473"/>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19" name="Ink 18">
                <a:extLst>
                  <a:ext uri="{FF2B5EF4-FFF2-40B4-BE49-F238E27FC236}">
                    <a16:creationId xmlns:a16="http://schemas.microsoft.com/office/drawing/2014/main" id="{37DCCCEA-78D9-71B5-A63C-D9E7A574529F}"/>
                  </a:ext>
                </a:extLst>
              </p14:cNvPr>
              <p14:cNvContentPartPr/>
              <p14:nvPr/>
            </p14:nvContentPartPr>
            <p14:xfrm>
              <a:off x="6113917" y="1506026"/>
              <a:ext cx="282154" cy="306043"/>
            </p14:xfrm>
          </p:contentPart>
        </mc:Choice>
        <mc:Fallback xmlns="">
          <p:pic>
            <p:nvPicPr>
              <p:cNvPr id="19" name="Ink 18">
                <a:extLst>
                  <a:ext uri="{FF2B5EF4-FFF2-40B4-BE49-F238E27FC236}">
                    <a16:creationId xmlns:a16="http://schemas.microsoft.com/office/drawing/2014/main" id="{37DCCCEA-78D9-71B5-A63C-D9E7A574529F}"/>
                  </a:ext>
                </a:extLst>
              </p:cNvPr>
              <p:cNvPicPr/>
              <p:nvPr/>
            </p:nvPicPr>
            <p:blipFill>
              <a:blip r:embed="rId29"/>
              <a:stretch>
                <a:fillRect/>
              </a:stretch>
            </p:blipFill>
            <p:spPr>
              <a:xfrm>
                <a:off x="6059933" y="1398011"/>
                <a:ext cx="389761" cy="521713"/>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20" name="Ink 19">
                <a:extLst>
                  <a:ext uri="{FF2B5EF4-FFF2-40B4-BE49-F238E27FC236}">
                    <a16:creationId xmlns:a16="http://schemas.microsoft.com/office/drawing/2014/main" id="{B895D138-C1BB-90D9-2A10-DBEFB32001CD}"/>
                  </a:ext>
                </a:extLst>
              </p14:cNvPr>
              <p14:cNvContentPartPr/>
              <p14:nvPr/>
            </p14:nvContentPartPr>
            <p14:xfrm>
              <a:off x="6054247" y="2455886"/>
              <a:ext cx="405274" cy="448873"/>
            </p14:xfrm>
          </p:contentPart>
        </mc:Choice>
        <mc:Fallback xmlns="">
          <p:pic>
            <p:nvPicPr>
              <p:cNvPr id="20" name="Ink 19">
                <a:extLst>
                  <a:ext uri="{FF2B5EF4-FFF2-40B4-BE49-F238E27FC236}">
                    <a16:creationId xmlns:a16="http://schemas.microsoft.com/office/drawing/2014/main" id="{B895D138-C1BB-90D9-2A10-DBEFB32001CD}"/>
                  </a:ext>
                </a:extLst>
              </p:cNvPr>
              <p:cNvPicPr/>
              <p:nvPr/>
            </p:nvPicPr>
            <p:blipFill>
              <a:blip r:embed="rId31"/>
              <a:stretch>
                <a:fillRect/>
              </a:stretch>
            </p:blipFill>
            <p:spPr>
              <a:xfrm>
                <a:off x="6000258" y="2347897"/>
                <a:ext cx="512891" cy="66449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21" name="Ink 20">
                <a:extLst>
                  <a:ext uri="{FF2B5EF4-FFF2-40B4-BE49-F238E27FC236}">
                    <a16:creationId xmlns:a16="http://schemas.microsoft.com/office/drawing/2014/main" id="{3793DD57-B4CE-9CD9-A522-24E7E39F7849}"/>
                  </a:ext>
                </a:extLst>
              </p14:cNvPr>
              <p14:cNvContentPartPr/>
              <p14:nvPr/>
            </p14:nvContentPartPr>
            <p14:xfrm>
              <a:off x="6054384" y="1801137"/>
              <a:ext cx="81000" cy="586842"/>
            </p14:xfrm>
          </p:contentPart>
        </mc:Choice>
        <mc:Fallback xmlns="">
          <p:pic>
            <p:nvPicPr>
              <p:cNvPr id="21" name="Ink 20">
                <a:extLst>
                  <a:ext uri="{FF2B5EF4-FFF2-40B4-BE49-F238E27FC236}">
                    <a16:creationId xmlns:a16="http://schemas.microsoft.com/office/drawing/2014/main" id="{3793DD57-B4CE-9CD9-A522-24E7E39F7849}"/>
                  </a:ext>
                </a:extLst>
              </p:cNvPr>
              <p:cNvPicPr/>
              <p:nvPr/>
            </p:nvPicPr>
            <p:blipFill>
              <a:blip r:embed="rId33"/>
              <a:stretch>
                <a:fillRect/>
              </a:stretch>
            </p:blipFill>
            <p:spPr>
              <a:xfrm>
                <a:off x="6000384" y="1693195"/>
                <a:ext cx="188640" cy="802365"/>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22" name="Ink 21">
                <a:extLst>
                  <a:ext uri="{FF2B5EF4-FFF2-40B4-BE49-F238E27FC236}">
                    <a16:creationId xmlns:a16="http://schemas.microsoft.com/office/drawing/2014/main" id="{D804C1F6-8070-CF54-024A-2B369CCD3FC0}"/>
                  </a:ext>
                </a:extLst>
              </p14:cNvPr>
              <p14:cNvContentPartPr/>
              <p14:nvPr/>
            </p14:nvContentPartPr>
            <p14:xfrm>
              <a:off x="6260390" y="1358474"/>
              <a:ext cx="906265" cy="469525"/>
            </p14:xfrm>
          </p:contentPart>
        </mc:Choice>
        <mc:Fallback xmlns="">
          <p:pic>
            <p:nvPicPr>
              <p:cNvPr id="22" name="Ink 21">
                <a:extLst>
                  <a:ext uri="{FF2B5EF4-FFF2-40B4-BE49-F238E27FC236}">
                    <a16:creationId xmlns:a16="http://schemas.microsoft.com/office/drawing/2014/main" id="{D804C1F6-8070-CF54-024A-2B369CCD3FC0}"/>
                  </a:ext>
                </a:extLst>
              </p:cNvPr>
              <p:cNvPicPr/>
              <p:nvPr/>
            </p:nvPicPr>
            <p:blipFill>
              <a:blip r:embed="rId35"/>
              <a:stretch>
                <a:fillRect/>
              </a:stretch>
            </p:blipFill>
            <p:spPr>
              <a:xfrm>
                <a:off x="6206403" y="1250537"/>
                <a:ext cx="1013879" cy="685039"/>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23" name="Ink 22">
                <a:extLst>
                  <a:ext uri="{FF2B5EF4-FFF2-40B4-BE49-F238E27FC236}">
                    <a16:creationId xmlns:a16="http://schemas.microsoft.com/office/drawing/2014/main" id="{44527389-DC60-F244-D712-E2B17F5434AB}"/>
                  </a:ext>
                </a:extLst>
              </p14:cNvPr>
              <p14:cNvContentPartPr/>
              <p14:nvPr/>
            </p14:nvContentPartPr>
            <p14:xfrm>
              <a:off x="6092038" y="1637791"/>
              <a:ext cx="2798178" cy="1187588"/>
            </p14:xfrm>
          </p:contentPart>
        </mc:Choice>
        <mc:Fallback xmlns="">
          <p:pic>
            <p:nvPicPr>
              <p:cNvPr id="23" name="Ink 22">
                <a:extLst>
                  <a:ext uri="{FF2B5EF4-FFF2-40B4-BE49-F238E27FC236}">
                    <a16:creationId xmlns:a16="http://schemas.microsoft.com/office/drawing/2014/main" id="{44527389-DC60-F244-D712-E2B17F5434AB}"/>
                  </a:ext>
                </a:extLst>
              </p:cNvPr>
              <p:cNvPicPr/>
              <p:nvPr/>
            </p:nvPicPr>
            <p:blipFill>
              <a:blip r:embed="rId37"/>
              <a:stretch>
                <a:fillRect/>
              </a:stretch>
            </p:blipFill>
            <p:spPr>
              <a:xfrm>
                <a:off x="6038040" y="1529796"/>
                <a:ext cx="2905814" cy="1403219"/>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24" name="Ink 23">
                <a:extLst>
                  <a:ext uri="{FF2B5EF4-FFF2-40B4-BE49-F238E27FC236}">
                    <a16:creationId xmlns:a16="http://schemas.microsoft.com/office/drawing/2014/main" id="{6C732866-145E-AAE6-3EF5-6D0AEA3AE384}"/>
                  </a:ext>
                </a:extLst>
              </p14:cNvPr>
              <p14:cNvContentPartPr/>
              <p14:nvPr/>
            </p14:nvContentPartPr>
            <p14:xfrm>
              <a:off x="4607047" y="2813906"/>
              <a:ext cx="597651" cy="253663"/>
            </p14:xfrm>
          </p:contentPart>
        </mc:Choice>
        <mc:Fallback xmlns="">
          <p:pic>
            <p:nvPicPr>
              <p:cNvPr id="24" name="Ink 23">
                <a:extLst>
                  <a:ext uri="{FF2B5EF4-FFF2-40B4-BE49-F238E27FC236}">
                    <a16:creationId xmlns:a16="http://schemas.microsoft.com/office/drawing/2014/main" id="{6C732866-145E-AAE6-3EF5-6D0AEA3AE384}"/>
                  </a:ext>
                </a:extLst>
              </p:cNvPr>
              <p:cNvPicPr/>
              <p:nvPr/>
            </p:nvPicPr>
            <p:blipFill>
              <a:blip r:embed="rId39"/>
              <a:stretch>
                <a:fillRect/>
              </a:stretch>
            </p:blipFill>
            <p:spPr>
              <a:xfrm>
                <a:off x="4553075" y="2705964"/>
                <a:ext cx="705235" cy="469187"/>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25" name="Ink 24">
                <a:extLst>
                  <a:ext uri="{FF2B5EF4-FFF2-40B4-BE49-F238E27FC236}">
                    <a16:creationId xmlns:a16="http://schemas.microsoft.com/office/drawing/2014/main" id="{66E8CEFC-77B3-C071-B8BD-3B7BC473A6F6}"/>
                  </a:ext>
                </a:extLst>
              </p14:cNvPr>
              <p14:cNvContentPartPr/>
              <p14:nvPr/>
            </p14:nvContentPartPr>
            <p14:xfrm>
              <a:off x="5196727" y="3074324"/>
              <a:ext cx="537981" cy="674455"/>
            </p14:xfrm>
          </p:contentPart>
        </mc:Choice>
        <mc:Fallback xmlns="">
          <p:pic>
            <p:nvPicPr>
              <p:cNvPr id="25" name="Ink 24">
                <a:extLst>
                  <a:ext uri="{FF2B5EF4-FFF2-40B4-BE49-F238E27FC236}">
                    <a16:creationId xmlns:a16="http://schemas.microsoft.com/office/drawing/2014/main" id="{66E8CEFC-77B3-C071-B8BD-3B7BC473A6F6}"/>
                  </a:ext>
                </a:extLst>
              </p:cNvPr>
              <p:cNvPicPr/>
              <p:nvPr/>
            </p:nvPicPr>
            <p:blipFill>
              <a:blip r:embed="rId41"/>
              <a:stretch>
                <a:fillRect/>
              </a:stretch>
            </p:blipFill>
            <p:spPr>
              <a:xfrm>
                <a:off x="5142749" y="2966354"/>
                <a:ext cx="645577" cy="890036"/>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26" name="Ink 25">
                <a:extLst>
                  <a:ext uri="{FF2B5EF4-FFF2-40B4-BE49-F238E27FC236}">
                    <a16:creationId xmlns:a16="http://schemas.microsoft.com/office/drawing/2014/main" id="{50795A98-3C80-274F-F15B-5D71BA2FF34D}"/>
                  </a:ext>
                </a:extLst>
              </p14:cNvPr>
              <p14:cNvContentPartPr/>
              <p14:nvPr/>
            </p14:nvContentPartPr>
            <p14:xfrm>
              <a:off x="5625071" y="2766395"/>
              <a:ext cx="3142163" cy="1845574"/>
            </p14:xfrm>
          </p:contentPart>
        </mc:Choice>
        <mc:Fallback xmlns="">
          <p:pic>
            <p:nvPicPr>
              <p:cNvPr id="26" name="Ink 25">
                <a:extLst>
                  <a:ext uri="{FF2B5EF4-FFF2-40B4-BE49-F238E27FC236}">
                    <a16:creationId xmlns:a16="http://schemas.microsoft.com/office/drawing/2014/main" id="{50795A98-3C80-274F-F15B-5D71BA2FF34D}"/>
                  </a:ext>
                </a:extLst>
              </p:cNvPr>
              <p:cNvPicPr/>
              <p:nvPr/>
            </p:nvPicPr>
            <p:blipFill>
              <a:blip r:embed="rId43"/>
              <a:stretch>
                <a:fillRect/>
              </a:stretch>
            </p:blipFill>
            <p:spPr>
              <a:xfrm>
                <a:off x="5571076" y="2658404"/>
                <a:ext cx="3249794" cy="2061197"/>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27" name="Ink 26">
                <a:extLst>
                  <a:ext uri="{FF2B5EF4-FFF2-40B4-BE49-F238E27FC236}">
                    <a16:creationId xmlns:a16="http://schemas.microsoft.com/office/drawing/2014/main" id="{C3E15250-2058-2CB4-691E-2B13A44E27EF}"/>
                  </a:ext>
                </a:extLst>
              </p14:cNvPr>
              <p14:cNvContentPartPr/>
              <p14:nvPr/>
            </p14:nvContentPartPr>
            <p14:xfrm>
              <a:off x="4511055" y="1217808"/>
              <a:ext cx="2147469" cy="1614591"/>
            </p14:xfrm>
          </p:contentPart>
        </mc:Choice>
        <mc:Fallback xmlns="">
          <p:pic>
            <p:nvPicPr>
              <p:cNvPr id="27" name="Ink 26">
                <a:extLst>
                  <a:ext uri="{FF2B5EF4-FFF2-40B4-BE49-F238E27FC236}">
                    <a16:creationId xmlns:a16="http://schemas.microsoft.com/office/drawing/2014/main" id="{C3E15250-2058-2CB4-691E-2B13A44E27EF}"/>
                  </a:ext>
                </a:extLst>
              </p:cNvPr>
              <p:cNvPicPr/>
              <p:nvPr/>
            </p:nvPicPr>
            <p:blipFill>
              <a:blip r:embed="rId45"/>
              <a:stretch>
                <a:fillRect/>
              </a:stretch>
            </p:blipFill>
            <p:spPr>
              <a:xfrm>
                <a:off x="4457062" y="1109809"/>
                <a:ext cx="2255094" cy="183023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28" name="Ink 27">
                <a:extLst>
                  <a:ext uri="{FF2B5EF4-FFF2-40B4-BE49-F238E27FC236}">
                    <a16:creationId xmlns:a16="http://schemas.microsoft.com/office/drawing/2014/main" id="{A167D7B6-C607-8535-5DBE-5EFA35A18C73}"/>
                  </a:ext>
                </a:extLst>
              </p14:cNvPr>
              <p14:cNvContentPartPr/>
              <p14:nvPr/>
            </p14:nvContentPartPr>
            <p14:xfrm>
              <a:off x="5425683" y="1312445"/>
              <a:ext cx="1779454" cy="1825594"/>
            </p14:xfrm>
          </p:contentPart>
        </mc:Choice>
        <mc:Fallback xmlns="">
          <p:pic>
            <p:nvPicPr>
              <p:cNvPr id="28" name="Ink 27">
                <a:extLst>
                  <a:ext uri="{FF2B5EF4-FFF2-40B4-BE49-F238E27FC236}">
                    <a16:creationId xmlns:a16="http://schemas.microsoft.com/office/drawing/2014/main" id="{A167D7B6-C607-8535-5DBE-5EFA35A18C73}"/>
                  </a:ext>
                </a:extLst>
              </p:cNvPr>
              <p:cNvPicPr/>
              <p:nvPr/>
            </p:nvPicPr>
            <p:blipFill>
              <a:blip r:embed="rId47"/>
              <a:stretch>
                <a:fillRect/>
              </a:stretch>
            </p:blipFill>
            <p:spPr>
              <a:xfrm>
                <a:off x="5371695" y="1204464"/>
                <a:ext cx="1887071" cy="2041195"/>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29" name="Ink 28">
                <a:extLst>
                  <a:ext uri="{FF2B5EF4-FFF2-40B4-BE49-F238E27FC236}">
                    <a16:creationId xmlns:a16="http://schemas.microsoft.com/office/drawing/2014/main" id="{F02F799C-B121-97A0-A186-9844F51BE749}"/>
                  </a:ext>
                </a:extLst>
              </p14:cNvPr>
              <p14:cNvContentPartPr/>
              <p14:nvPr/>
            </p14:nvContentPartPr>
            <p14:xfrm>
              <a:off x="4505646" y="1358894"/>
              <a:ext cx="4227307" cy="3157225"/>
            </p14:xfrm>
          </p:contentPart>
        </mc:Choice>
        <mc:Fallback xmlns="">
          <p:pic>
            <p:nvPicPr>
              <p:cNvPr id="29" name="Ink 28">
                <a:extLst>
                  <a:ext uri="{FF2B5EF4-FFF2-40B4-BE49-F238E27FC236}">
                    <a16:creationId xmlns:a16="http://schemas.microsoft.com/office/drawing/2014/main" id="{F02F799C-B121-97A0-A186-9844F51BE749}"/>
                  </a:ext>
                </a:extLst>
              </p:cNvPr>
              <p:cNvPicPr/>
              <p:nvPr/>
            </p:nvPicPr>
            <p:blipFill>
              <a:blip r:embed="rId49"/>
              <a:stretch>
                <a:fillRect/>
              </a:stretch>
            </p:blipFill>
            <p:spPr>
              <a:xfrm>
                <a:off x="4451644" y="1250893"/>
                <a:ext cx="4334952" cy="3372867"/>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30" name="Ink 29">
                <a:extLst>
                  <a:ext uri="{FF2B5EF4-FFF2-40B4-BE49-F238E27FC236}">
                    <a16:creationId xmlns:a16="http://schemas.microsoft.com/office/drawing/2014/main" id="{0D8515E0-FA0C-1EF6-0221-3FEBF8EF2794}"/>
                  </a:ext>
                </a:extLst>
              </p14:cNvPr>
              <p14:cNvContentPartPr/>
              <p14:nvPr/>
            </p14:nvContentPartPr>
            <p14:xfrm>
              <a:off x="5249231" y="2736695"/>
              <a:ext cx="3138653" cy="1735684"/>
            </p14:xfrm>
          </p:contentPart>
        </mc:Choice>
        <mc:Fallback xmlns="">
          <p:pic>
            <p:nvPicPr>
              <p:cNvPr id="30" name="Ink 29">
                <a:extLst>
                  <a:ext uri="{FF2B5EF4-FFF2-40B4-BE49-F238E27FC236}">
                    <a16:creationId xmlns:a16="http://schemas.microsoft.com/office/drawing/2014/main" id="{0D8515E0-FA0C-1EF6-0221-3FEBF8EF2794}"/>
                  </a:ext>
                </a:extLst>
              </p:cNvPr>
              <p:cNvPicPr/>
              <p:nvPr/>
            </p:nvPicPr>
            <p:blipFill>
              <a:blip r:embed="rId51"/>
              <a:stretch>
                <a:fillRect/>
              </a:stretch>
            </p:blipFill>
            <p:spPr>
              <a:xfrm>
                <a:off x="5195234" y="2628732"/>
                <a:ext cx="3246287" cy="195125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31" name="Ink 30">
                <a:extLst>
                  <a:ext uri="{FF2B5EF4-FFF2-40B4-BE49-F238E27FC236}">
                    <a16:creationId xmlns:a16="http://schemas.microsoft.com/office/drawing/2014/main" id="{DAB4E788-C28F-99E5-7EFE-01131922D9BC}"/>
                  </a:ext>
                </a:extLst>
              </p14:cNvPr>
              <p14:cNvContentPartPr/>
              <p14:nvPr/>
            </p14:nvContentPartPr>
            <p14:xfrm>
              <a:off x="5377494" y="1442563"/>
              <a:ext cx="29846" cy="29576"/>
            </p14:xfrm>
          </p:contentPart>
        </mc:Choice>
        <mc:Fallback xmlns="">
          <p:pic>
            <p:nvPicPr>
              <p:cNvPr id="31" name="Ink 30">
                <a:extLst>
                  <a:ext uri="{FF2B5EF4-FFF2-40B4-BE49-F238E27FC236}">
                    <a16:creationId xmlns:a16="http://schemas.microsoft.com/office/drawing/2014/main" id="{DAB4E788-C28F-99E5-7EFE-01131922D9BC}"/>
                  </a:ext>
                </a:extLst>
              </p:cNvPr>
              <p:cNvPicPr/>
              <p:nvPr/>
            </p:nvPicPr>
            <p:blipFill>
              <a:blip r:embed="rId53"/>
              <a:stretch>
                <a:fillRect/>
              </a:stretch>
            </p:blipFill>
            <p:spPr>
              <a:xfrm>
                <a:off x="5320098" y="1335662"/>
                <a:ext cx="144256" cy="243022"/>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32" name="Ink 31">
                <a:extLst>
                  <a:ext uri="{FF2B5EF4-FFF2-40B4-BE49-F238E27FC236}">
                    <a16:creationId xmlns:a16="http://schemas.microsoft.com/office/drawing/2014/main" id="{5C96FB2B-4ED9-D4ED-462A-05DA28EC937C}"/>
                  </a:ext>
                </a:extLst>
              </p14:cNvPr>
              <p14:cNvContentPartPr/>
              <p14:nvPr/>
            </p14:nvContentPartPr>
            <p14:xfrm>
              <a:off x="2933578" y="1249939"/>
              <a:ext cx="2469721" cy="1511180"/>
            </p14:xfrm>
          </p:contentPart>
        </mc:Choice>
        <mc:Fallback xmlns="">
          <p:pic>
            <p:nvPicPr>
              <p:cNvPr id="32" name="Ink 31">
                <a:extLst>
                  <a:ext uri="{FF2B5EF4-FFF2-40B4-BE49-F238E27FC236}">
                    <a16:creationId xmlns:a16="http://schemas.microsoft.com/office/drawing/2014/main" id="{5C96FB2B-4ED9-D4ED-462A-05DA28EC937C}"/>
                  </a:ext>
                </a:extLst>
              </p:cNvPr>
              <p:cNvPicPr/>
              <p:nvPr/>
            </p:nvPicPr>
            <p:blipFill>
              <a:blip r:embed="rId55"/>
              <a:stretch>
                <a:fillRect/>
              </a:stretch>
            </p:blipFill>
            <p:spPr>
              <a:xfrm>
                <a:off x="2879583" y="1141946"/>
                <a:ext cx="2577351" cy="1726806"/>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33" name="Ink 32">
                <a:extLst>
                  <a:ext uri="{FF2B5EF4-FFF2-40B4-BE49-F238E27FC236}">
                    <a16:creationId xmlns:a16="http://schemas.microsoft.com/office/drawing/2014/main" id="{EBC3D9FA-8896-7209-3856-A5E91CBDCBF1}"/>
                  </a:ext>
                </a:extLst>
              </p14:cNvPr>
              <p14:cNvContentPartPr/>
              <p14:nvPr/>
            </p14:nvContentPartPr>
            <p14:xfrm>
              <a:off x="3003096" y="1739595"/>
              <a:ext cx="4196797" cy="3350814"/>
            </p14:xfrm>
          </p:contentPart>
        </mc:Choice>
        <mc:Fallback xmlns="">
          <p:pic>
            <p:nvPicPr>
              <p:cNvPr id="33" name="Ink 32">
                <a:extLst>
                  <a:ext uri="{FF2B5EF4-FFF2-40B4-BE49-F238E27FC236}">
                    <a16:creationId xmlns:a16="http://schemas.microsoft.com/office/drawing/2014/main" id="{EBC3D9FA-8896-7209-3856-A5E91CBDCBF1}"/>
                  </a:ext>
                </a:extLst>
              </p:cNvPr>
              <p:cNvPicPr/>
              <p:nvPr/>
            </p:nvPicPr>
            <p:blipFill>
              <a:blip r:embed="rId57"/>
              <a:stretch>
                <a:fillRect/>
              </a:stretch>
            </p:blipFill>
            <p:spPr>
              <a:xfrm>
                <a:off x="2949102" y="1631609"/>
                <a:ext cx="4304426" cy="3566427"/>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34" name="Ink 33">
                <a:extLst>
                  <a:ext uri="{FF2B5EF4-FFF2-40B4-BE49-F238E27FC236}">
                    <a16:creationId xmlns:a16="http://schemas.microsoft.com/office/drawing/2014/main" id="{F09D5485-C327-B2FD-2B80-449EA7A7C062}"/>
                  </a:ext>
                </a:extLst>
              </p14:cNvPr>
              <p14:cNvContentPartPr/>
              <p14:nvPr/>
            </p14:nvContentPartPr>
            <p14:xfrm>
              <a:off x="2687864" y="2010679"/>
              <a:ext cx="5813845" cy="4067120"/>
            </p14:xfrm>
          </p:contentPart>
        </mc:Choice>
        <mc:Fallback xmlns="">
          <p:pic>
            <p:nvPicPr>
              <p:cNvPr id="34" name="Ink 33">
                <a:extLst>
                  <a:ext uri="{FF2B5EF4-FFF2-40B4-BE49-F238E27FC236}">
                    <a16:creationId xmlns:a16="http://schemas.microsoft.com/office/drawing/2014/main" id="{F09D5485-C327-B2FD-2B80-449EA7A7C062}"/>
                  </a:ext>
                </a:extLst>
              </p:cNvPr>
              <p:cNvPicPr/>
              <p:nvPr/>
            </p:nvPicPr>
            <p:blipFill>
              <a:blip r:embed="rId59"/>
              <a:stretch>
                <a:fillRect/>
              </a:stretch>
            </p:blipFill>
            <p:spPr>
              <a:xfrm>
                <a:off x="2633865" y="1902683"/>
                <a:ext cx="5921482" cy="4282752"/>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35" name="Ink 34">
                <a:extLst>
                  <a:ext uri="{FF2B5EF4-FFF2-40B4-BE49-F238E27FC236}">
                    <a16:creationId xmlns:a16="http://schemas.microsoft.com/office/drawing/2014/main" id="{2B73F53B-7049-1D41-3FA4-C01CECEE84A2}"/>
                  </a:ext>
                </a:extLst>
              </p14:cNvPr>
              <p14:cNvContentPartPr/>
              <p14:nvPr/>
            </p14:nvContentPartPr>
            <p14:xfrm>
              <a:off x="8146454" y="4208447"/>
              <a:ext cx="609261" cy="699025"/>
            </p14:xfrm>
          </p:contentPart>
        </mc:Choice>
        <mc:Fallback xmlns="">
          <p:pic>
            <p:nvPicPr>
              <p:cNvPr id="35" name="Ink 34">
                <a:extLst>
                  <a:ext uri="{FF2B5EF4-FFF2-40B4-BE49-F238E27FC236}">
                    <a16:creationId xmlns:a16="http://schemas.microsoft.com/office/drawing/2014/main" id="{2B73F53B-7049-1D41-3FA4-C01CECEE84A2}"/>
                  </a:ext>
                </a:extLst>
              </p:cNvPr>
              <p:cNvPicPr/>
              <p:nvPr/>
            </p:nvPicPr>
            <p:blipFill>
              <a:blip r:embed="rId61"/>
              <a:stretch>
                <a:fillRect/>
              </a:stretch>
            </p:blipFill>
            <p:spPr>
              <a:xfrm>
                <a:off x="8092473" y="4100462"/>
                <a:ext cx="716862" cy="914636"/>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36" name="Ink 35">
                <a:extLst>
                  <a:ext uri="{FF2B5EF4-FFF2-40B4-BE49-F238E27FC236}">
                    <a16:creationId xmlns:a16="http://schemas.microsoft.com/office/drawing/2014/main" id="{09DBAFF3-A1CD-89F1-7FBD-4E08F23B0042}"/>
                  </a:ext>
                </a:extLst>
              </p14:cNvPr>
              <p14:cNvContentPartPr/>
              <p14:nvPr/>
            </p14:nvContentPartPr>
            <p14:xfrm>
              <a:off x="3123397" y="4818236"/>
              <a:ext cx="31873" cy="31873"/>
            </p14:xfrm>
          </p:contentPart>
        </mc:Choice>
        <mc:Fallback xmlns="">
          <p:pic>
            <p:nvPicPr>
              <p:cNvPr id="36" name="Ink 35">
                <a:extLst>
                  <a:ext uri="{FF2B5EF4-FFF2-40B4-BE49-F238E27FC236}">
                    <a16:creationId xmlns:a16="http://schemas.microsoft.com/office/drawing/2014/main" id="{09DBAFF3-A1CD-89F1-7FBD-4E08F23B0042}"/>
                  </a:ext>
                </a:extLst>
              </p:cNvPr>
              <p:cNvPicPr/>
              <p:nvPr/>
            </p:nvPicPr>
            <p:blipFill>
              <a:blip r:embed="rId63"/>
              <a:stretch>
                <a:fillRect/>
              </a:stretch>
            </p:blipFill>
            <p:spPr>
              <a:xfrm>
                <a:off x="-1657553" y="-4743664"/>
                <a:ext cx="9561900" cy="1912380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37" name="Ink 36">
                <a:extLst>
                  <a:ext uri="{FF2B5EF4-FFF2-40B4-BE49-F238E27FC236}">
                    <a16:creationId xmlns:a16="http://schemas.microsoft.com/office/drawing/2014/main" id="{4C73B972-480F-E91C-913B-FDF3945A3594}"/>
                  </a:ext>
                </a:extLst>
              </p14:cNvPr>
              <p14:cNvContentPartPr/>
              <p14:nvPr/>
            </p14:nvContentPartPr>
            <p14:xfrm>
              <a:off x="4920110" y="1866883"/>
              <a:ext cx="1019803" cy="957956"/>
            </p14:xfrm>
          </p:contentPart>
        </mc:Choice>
        <mc:Fallback xmlns="">
          <p:pic>
            <p:nvPicPr>
              <p:cNvPr id="37" name="Ink 36">
                <a:extLst>
                  <a:ext uri="{FF2B5EF4-FFF2-40B4-BE49-F238E27FC236}">
                    <a16:creationId xmlns:a16="http://schemas.microsoft.com/office/drawing/2014/main" id="{4C73B972-480F-E91C-913B-FDF3945A3594}"/>
                  </a:ext>
                </a:extLst>
              </p:cNvPr>
              <p:cNvPicPr/>
              <p:nvPr/>
            </p:nvPicPr>
            <p:blipFill>
              <a:blip r:embed="rId65"/>
              <a:stretch>
                <a:fillRect/>
              </a:stretch>
            </p:blipFill>
            <p:spPr>
              <a:xfrm>
                <a:off x="4902111" y="1848883"/>
                <a:ext cx="1055440" cy="993596"/>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38" name="Ink 37">
                <a:extLst>
                  <a:ext uri="{FF2B5EF4-FFF2-40B4-BE49-F238E27FC236}">
                    <a16:creationId xmlns:a16="http://schemas.microsoft.com/office/drawing/2014/main" id="{967A4D57-5B1D-E2F6-F369-6F315B845E66}"/>
                  </a:ext>
                </a:extLst>
              </p14:cNvPr>
              <p14:cNvContentPartPr/>
              <p14:nvPr/>
            </p14:nvContentPartPr>
            <p14:xfrm>
              <a:off x="4890954" y="2720889"/>
              <a:ext cx="161867" cy="138240"/>
            </p14:xfrm>
          </p:contentPart>
        </mc:Choice>
        <mc:Fallback xmlns="">
          <p:pic>
            <p:nvPicPr>
              <p:cNvPr id="38" name="Ink 37">
                <a:extLst>
                  <a:ext uri="{FF2B5EF4-FFF2-40B4-BE49-F238E27FC236}">
                    <a16:creationId xmlns:a16="http://schemas.microsoft.com/office/drawing/2014/main" id="{967A4D57-5B1D-E2F6-F369-6F315B845E66}"/>
                  </a:ext>
                </a:extLst>
              </p:cNvPr>
              <p:cNvPicPr/>
              <p:nvPr/>
            </p:nvPicPr>
            <p:blipFill>
              <a:blip r:embed="rId67"/>
              <a:stretch>
                <a:fillRect/>
              </a:stretch>
            </p:blipFill>
            <p:spPr>
              <a:xfrm>
                <a:off x="4872969" y="2702889"/>
                <a:ext cx="197478" cy="17388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39" name="Ink 38">
                <a:extLst>
                  <a:ext uri="{FF2B5EF4-FFF2-40B4-BE49-F238E27FC236}">
                    <a16:creationId xmlns:a16="http://schemas.microsoft.com/office/drawing/2014/main" id="{025B9E3F-83BB-1F26-4199-C699BEA01823}"/>
                  </a:ext>
                </a:extLst>
              </p14:cNvPr>
              <p14:cNvContentPartPr/>
              <p14:nvPr/>
            </p14:nvContentPartPr>
            <p14:xfrm>
              <a:off x="5940980" y="1103864"/>
              <a:ext cx="924355" cy="724135"/>
            </p14:xfrm>
          </p:contentPart>
        </mc:Choice>
        <mc:Fallback xmlns="">
          <p:pic>
            <p:nvPicPr>
              <p:cNvPr id="39" name="Ink 38">
                <a:extLst>
                  <a:ext uri="{FF2B5EF4-FFF2-40B4-BE49-F238E27FC236}">
                    <a16:creationId xmlns:a16="http://schemas.microsoft.com/office/drawing/2014/main" id="{025B9E3F-83BB-1F26-4199-C699BEA01823}"/>
                  </a:ext>
                </a:extLst>
              </p:cNvPr>
              <p:cNvPicPr/>
              <p:nvPr/>
            </p:nvPicPr>
            <p:blipFill>
              <a:blip r:embed="rId69"/>
              <a:stretch>
                <a:fillRect/>
              </a:stretch>
            </p:blipFill>
            <p:spPr>
              <a:xfrm>
                <a:off x="5922982" y="1085869"/>
                <a:ext cx="959990" cy="759766"/>
              </a:xfrm>
              <a:prstGeom prst="rect">
                <a:avLst/>
              </a:prstGeom>
            </p:spPr>
          </p:pic>
        </mc:Fallback>
      </mc:AlternateContent>
      <p:grpSp>
        <p:nvGrpSpPr>
          <p:cNvPr id="40" name="Group 39">
            <a:extLst>
              <a:ext uri="{FF2B5EF4-FFF2-40B4-BE49-F238E27FC236}">
                <a16:creationId xmlns:a16="http://schemas.microsoft.com/office/drawing/2014/main" id="{4FC1A7B1-554C-C9A0-8438-D16593917B92}"/>
              </a:ext>
            </a:extLst>
          </p:cNvPr>
          <p:cNvGrpSpPr/>
          <p:nvPr/>
        </p:nvGrpSpPr>
        <p:grpSpPr>
          <a:xfrm>
            <a:off x="5722010" y="1281781"/>
            <a:ext cx="811765" cy="779486"/>
            <a:chOff x="7469967" y="-32266"/>
            <a:chExt cx="1047240" cy="1053360"/>
          </a:xfrm>
        </p:grpSpPr>
        <mc:AlternateContent xmlns:mc="http://schemas.openxmlformats.org/markup-compatibility/2006" xmlns:p14="http://schemas.microsoft.com/office/powerpoint/2010/main">
          <mc:Choice Requires="p14">
            <p:contentPart p14:bwMode="auto" r:id="rId70">
              <p14:nvContentPartPr>
                <p14:cNvPr id="41" name="Ink 40">
                  <a:extLst>
                    <a:ext uri="{FF2B5EF4-FFF2-40B4-BE49-F238E27FC236}">
                      <a16:creationId xmlns:a16="http://schemas.microsoft.com/office/drawing/2014/main" id="{E17D7889-9AC8-7D53-DD5D-BDD8DF6DCD02}"/>
                    </a:ext>
                  </a:extLst>
                </p14:cNvPr>
                <p14:cNvContentPartPr/>
                <p14:nvPr/>
              </p14:nvContentPartPr>
              <p14:xfrm>
                <a:off x="7506327" y="-32266"/>
                <a:ext cx="1010880" cy="1053360"/>
              </p14:xfrm>
            </p:contentPart>
          </mc:Choice>
          <mc:Fallback xmlns="">
            <p:pic>
              <p:nvPicPr>
                <p:cNvPr id="41" name="Ink 40">
                  <a:extLst>
                    <a:ext uri="{FF2B5EF4-FFF2-40B4-BE49-F238E27FC236}">
                      <a16:creationId xmlns:a16="http://schemas.microsoft.com/office/drawing/2014/main" id="{E17D7889-9AC8-7D53-DD5D-BDD8DF6DCD02}"/>
                    </a:ext>
                  </a:extLst>
                </p:cNvPr>
                <p:cNvPicPr/>
                <p:nvPr/>
              </p:nvPicPr>
              <p:blipFill>
                <a:blip r:embed="rId71"/>
                <a:stretch>
                  <a:fillRect/>
                </a:stretch>
              </p:blipFill>
              <p:spPr>
                <a:xfrm>
                  <a:off x="7483110" y="-56582"/>
                  <a:ext cx="1056850" cy="1101505"/>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42" name="Ink 41">
                  <a:extLst>
                    <a:ext uri="{FF2B5EF4-FFF2-40B4-BE49-F238E27FC236}">
                      <a16:creationId xmlns:a16="http://schemas.microsoft.com/office/drawing/2014/main" id="{BAF61863-9F7C-17D1-0871-09B8E412C3A0}"/>
                    </a:ext>
                  </a:extLst>
                </p14:cNvPr>
                <p14:cNvContentPartPr/>
                <p14:nvPr/>
              </p14:nvContentPartPr>
              <p14:xfrm>
                <a:off x="7469967" y="873854"/>
                <a:ext cx="227520" cy="128880"/>
              </p14:xfrm>
            </p:contentPart>
          </mc:Choice>
          <mc:Fallback xmlns="">
            <p:pic>
              <p:nvPicPr>
                <p:cNvPr id="42" name="Ink 41">
                  <a:extLst>
                    <a:ext uri="{FF2B5EF4-FFF2-40B4-BE49-F238E27FC236}">
                      <a16:creationId xmlns:a16="http://schemas.microsoft.com/office/drawing/2014/main" id="{BAF61863-9F7C-17D1-0871-09B8E412C3A0}"/>
                    </a:ext>
                  </a:extLst>
                </p:cNvPr>
                <p:cNvPicPr/>
                <p:nvPr/>
              </p:nvPicPr>
              <p:blipFill>
                <a:blip r:embed="rId73"/>
                <a:stretch>
                  <a:fillRect/>
                </a:stretch>
              </p:blipFill>
              <p:spPr>
                <a:xfrm>
                  <a:off x="7446751" y="849537"/>
                  <a:ext cx="273488" cy="177028"/>
                </a:xfrm>
                <a:prstGeom prst="rect">
                  <a:avLst/>
                </a:prstGeom>
              </p:spPr>
            </p:pic>
          </mc:Fallback>
        </mc:AlternateContent>
      </p:grpSp>
      <mc:AlternateContent xmlns:mc="http://schemas.openxmlformats.org/markup-compatibility/2006" xmlns:p14="http://schemas.microsoft.com/office/powerpoint/2010/main">
        <mc:Choice Requires="p14">
          <p:contentPart p14:bwMode="auto" r:id="rId74">
            <p14:nvContentPartPr>
              <p14:cNvPr id="43" name="Ink 42">
                <a:extLst>
                  <a:ext uri="{FF2B5EF4-FFF2-40B4-BE49-F238E27FC236}">
                    <a16:creationId xmlns:a16="http://schemas.microsoft.com/office/drawing/2014/main" id="{E13FBC70-513D-B62C-2B57-67DF963468F1}"/>
                  </a:ext>
                </a:extLst>
              </p14:cNvPr>
              <p14:cNvContentPartPr/>
              <p14:nvPr/>
            </p14:nvContentPartPr>
            <p14:xfrm>
              <a:off x="5816103" y="2949446"/>
              <a:ext cx="1318697" cy="465343"/>
            </p14:xfrm>
          </p:contentPart>
        </mc:Choice>
        <mc:Fallback xmlns="">
          <p:pic>
            <p:nvPicPr>
              <p:cNvPr id="43" name="Ink 42">
                <a:extLst>
                  <a:ext uri="{FF2B5EF4-FFF2-40B4-BE49-F238E27FC236}">
                    <a16:creationId xmlns:a16="http://schemas.microsoft.com/office/drawing/2014/main" id="{E13FBC70-513D-B62C-2B57-67DF963468F1}"/>
                  </a:ext>
                </a:extLst>
              </p:cNvPr>
              <p:cNvPicPr/>
              <p:nvPr/>
            </p:nvPicPr>
            <p:blipFill>
              <a:blip r:embed="rId75"/>
              <a:stretch>
                <a:fillRect/>
              </a:stretch>
            </p:blipFill>
            <p:spPr>
              <a:xfrm>
                <a:off x="5798103" y="2931451"/>
                <a:ext cx="1354337" cy="500973"/>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44" name="Ink 43">
                <a:extLst>
                  <a:ext uri="{FF2B5EF4-FFF2-40B4-BE49-F238E27FC236}">
                    <a16:creationId xmlns:a16="http://schemas.microsoft.com/office/drawing/2014/main" id="{423C9C03-24F7-7E52-7242-7191650A0DD5}"/>
                  </a:ext>
                </a:extLst>
              </p14:cNvPr>
              <p14:cNvContentPartPr/>
              <p14:nvPr/>
            </p14:nvContentPartPr>
            <p14:xfrm>
              <a:off x="7134787" y="2863989"/>
              <a:ext cx="680541" cy="152010"/>
            </p14:xfrm>
          </p:contentPart>
        </mc:Choice>
        <mc:Fallback xmlns="">
          <p:pic>
            <p:nvPicPr>
              <p:cNvPr id="44" name="Ink 43">
                <a:extLst>
                  <a:ext uri="{FF2B5EF4-FFF2-40B4-BE49-F238E27FC236}">
                    <a16:creationId xmlns:a16="http://schemas.microsoft.com/office/drawing/2014/main" id="{423C9C03-24F7-7E52-7242-7191650A0DD5}"/>
                  </a:ext>
                </a:extLst>
              </p:cNvPr>
              <p:cNvPicPr/>
              <p:nvPr/>
            </p:nvPicPr>
            <p:blipFill>
              <a:blip r:embed="rId77"/>
              <a:stretch>
                <a:fillRect/>
              </a:stretch>
            </p:blipFill>
            <p:spPr>
              <a:xfrm>
                <a:off x="7116802" y="2846021"/>
                <a:ext cx="716151" cy="187587"/>
              </a:xfrm>
              <a:prstGeom prst="rect">
                <a:avLst/>
              </a:prstGeom>
            </p:spPr>
          </p:pic>
        </mc:Fallback>
      </mc:AlternateContent>
      <p:grpSp>
        <p:nvGrpSpPr>
          <p:cNvPr id="45" name="Group 44">
            <a:extLst>
              <a:ext uri="{FF2B5EF4-FFF2-40B4-BE49-F238E27FC236}">
                <a16:creationId xmlns:a16="http://schemas.microsoft.com/office/drawing/2014/main" id="{37F46CAA-9E2E-5433-FD2B-07D695F32DB8}"/>
              </a:ext>
            </a:extLst>
          </p:cNvPr>
          <p:cNvGrpSpPr/>
          <p:nvPr/>
        </p:nvGrpSpPr>
        <p:grpSpPr>
          <a:xfrm>
            <a:off x="5745927" y="1738399"/>
            <a:ext cx="442932" cy="1668425"/>
            <a:chOff x="7494807" y="671396"/>
            <a:chExt cx="569508" cy="2252658"/>
          </a:xfrm>
        </p:grpSpPr>
        <mc:AlternateContent xmlns:mc="http://schemas.openxmlformats.org/markup-compatibility/2006" xmlns:p14="http://schemas.microsoft.com/office/powerpoint/2010/main">
          <mc:Choice Requires="p14">
            <p:contentPart p14:bwMode="auto" r:id="rId78">
              <p14:nvContentPartPr>
                <p14:cNvPr id="46" name="Ink 45">
                  <a:extLst>
                    <a:ext uri="{FF2B5EF4-FFF2-40B4-BE49-F238E27FC236}">
                      <a16:creationId xmlns:a16="http://schemas.microsoft.com/office/drawing/2014/main" id="{02480E09-119D-501E-E384-67AE5C883CD1}"/>
                    </a:ext>
                  </a:extLst>
                </p14:cNvPr>
                <p14:cNvContentPartPr/>
                <p14:nvPr/>
              </p14:nvContentPartPr>
              <p14:xfrm>
                <a:off x="7494807" y="2369654"/>
                <a:ext cx="86400" cy="554400"/>
              </p14:xfrm>
            </p:contentPart>
          </mc:Choice>
          <mc:Fallback xmlns="">
            <p:pic>
              <p:nvPicPr>
                <p:cNvPr id="46" name="Ink 45">
                  <a:extLst>
                    <a:ext uri="{FF2B5EF4-FFF2-40B4-BE49-F238E27FC236}">
                      <a16:creationId xmlns:a16="http://schemas.microsoft.com/office/drawing/2014/main" id="{02480E09-119D-501E-E384-67AE5C883CD1}"/>
                    </a:ext>
                  </a:extLst>
                </p:cNvPr>
                <p:cNvPicPr/>
                <p:nvPr/>
              </p:nvPicPr>
              <p:blipFill>
                <a:blip r:embed="rId79"/>
                <a:stretch>
                  <a:fillRect/>
                </a:stretch>
              </p:blipFill>
              <p:spPr>
                <a:xfrm>
                  <a:off x="7471705" y="2345360"/>
                  <a:ext cx="132141" cy="602503"/>
                </a:xfrm>
                <a:prstGeom prst="rect">
                  <a:avLst/>
                </a:prstGeom>
              </p:spPr>
            </p:pic>
          </mc:Fallback>
        </mc:AlternateContent>
        <mc:AlternateContent xmlns:mc="http://schemas.openxmlformats.org/markup-compatibility/2006" xmlns:p14="http://schemas.microsoft.com/office/powerpoint/2010/main">
          <mc:Choice Requires="p14">
            <p:contentPart p14:bwMode="auto" r:id="rId80">
              <p14:nvContentPartPr>
                <p14:cNvPr id="47" name="Ink 46">
                  <a:extLst>
                    <a:ext uri="{FF2B5EF4-FFF2-40B4-BE49-F238E27FC236}">
                      <a16:creationId xmlns:a16="http://schemas.microsoft.com/office/drawing/2014/main" id="{901C798C-D267-4154-9935-4EB3018A87D4}"/>
                    </a:ext>
                  </a:extLst>
                </p14:cNvPr>
                <p14:cNvContentPartPr/>
                <p14:nvPr/>
              </p14:nvContentPartPr>
              <p14:xfrm>
                <a:off x="7517127" y="1755494"/>
                <a:ext cx="187920" cy="583920"/>
              </p14:xfrm>
            </p:contentPart>
          </mc:Choice>
          <mc:Fallback xmlns="">
            <p:pic>
              <p:nvPicPr>
                <p:cNvPr id="47" name="Ink 46">
                  <a:extLst>
                    <a:ext uri="{FF2B5EF4-FFF2-40B4-BE49-F238E27FC236}">
                      <a16:creationId xmlns:a16="http://schemas.microsoft.com/office/drawing/2014/main" id="{901C798C-D267-4154-9935-4EB3018A87D4}"/>
                    </a:ext>
                  </a:extLst>
                </p:cNvPr>
                <p:cNvPicPr/>
                <p:nvPr/>
              </p:nvPicPr>
              <p:blipFill>
                <a:blip r:embed="rId81"/>
                <a:stretch>
                  <a:fillRect/>
                </a:stretch>
              </p:blipFill>
              <p:spPr>
                <a:xfrm>
                  <a:off x="7493984" y="1731204"/>
                  <a:ext cx="233743" cy="632013"/>
                </a:xfrm>
                <a:prstGeom prst="rect">
                  <a:avLst/>
                </a:prstGeom>
              </p:spPr>
            </p:pic>
          </mc:Fallback>
        </mc:AlternateContent>
        <mc:AlternateContent xmlns:mc="http://schemas.openxmlformats.org/markup-compatibility/2006" xmlns:p14="http://schemas.microsoft.com/office/powerpoint/2010/main">
          <mc:Choice Requires="p14">
            <p:contentPart p14:bwMode="auto" r:id="rId82">
              <p14:nvContentPartPr>
                <p14:cNvPr id="48" name="Ink 47">
                  <a:extLst>
                    <a:ext uri="{FF2B5EF4-FFF2-40B4-BE49-F238E27FC236}">
                      <a16:creationId xmlns:a16="http://schemas.microsoft.com/office/drawing/2014/main" id="{9FECADD7-6A58-1F45-19A5-B2EDD39E86D6}"/>
                    </a:ext>
                  </a:extLst>
                </p14:cNvPr>
                <p14:cNvContentPartPr/>
                <p14:nvPr/>
              </p14:nvContentPartPr>
              <p14:xfrm>
                <a:off x="7729887" y="1176974"/>
                <a:ext cx="55440" cy="567000"/>
              </p14:xfrm>
            </p:contentPart>
          </mc:Choice>
          <mc:Fallback xmlns="">
            <p:pic>
              <p:nvPicPr>
                <p:cNvPr id="48" name="Ink 47">
                  <a:extLst>
                    <a:ext uri="{FF2B5EF4-FFF2-40B4-BE49-F238E27FC236}">
                      <a16:creationId xmlns:a16="http://schemas.microsoft.com/office/drawing/2014/main" id="{9FECADD7-6A58-1F45-19A5-B2EDD39E86D6}"/>
                    </a:ext>
                  </a:extLst>
                </p:cNvPr>
                <p:cNvPicPr/>
                <p:nvPr/>
              </p:nvPicPr>
              <p:blipFill>
                <a:blip r:embed="rId83"/>
                <a:stretch>
                  <a:fillRect/>
                </a:stretch>
              </p:blipFill>
              <p:spPr>
                <a:xfrm>
                  <a:off x="7706787" y="1152660"/>
                  <a:ext cx="101178" cy="615142"/>
                </a:xfrm>
                <a:prstGeom prst="rect">
                  <a:avLst/>
                </a:prstGeom>
              </p:spPr>
            </p:pic>
          </mc:Fallback>
        </mc:AlternateContent>
        <mc:AlternateContent xmlns:mc="http://schemas.openxmlformats.org/markup-compatibility/2006" xmlns:p14="http://schemas.microsoft.com/office/powerpoint/2010/main">
          <mc:Choice Requires="p14">
            <p:contentPart p14:bwMode="auto" r:id="rId84">
              <p14:nvContentPartPr>
                <p14:cNvPr id="49" name="Ink 48">
                  <a:extLst>
                    <a:ext uri="{FF2B5EF4-FFF2-40B4-BE49-F238E27FC236}">
                      <a16:creationId xmlns:a16="http://schemas.microsoft.com/office/drawing/2014/main" id="{AAAA0152-62AA-D5BF-B666-373695C9F88B}"/>
                    </a:ext>
                  </a:extLst>
                </p14:cNvPr>
                <p14:cNvContentPartPr/>
                <p14:nvPr/>
              </p14:nvContentPartPr>
              <p14:xfrm>
                <a:off x="7750755" y="671396"/>
                <a:ext cx="313560" cy="477720"/>
              </p14:xfrm>
            </p:contentPart>
          </mc:Choice>
          <mc:Fallback xmlns="">
            <p:pic>
              <p:nvPicPr>
                <p:cNvPr id="49" name="Ink 48">
                  <a:extLst>
                    <a:ext uri="{FF2B5EF4-FFF2-40B4-BE49-F238E27FC236}">
                      <a16:creationId xmlns:a16="http://schemas.microsoft.com/office/drawing/2014/main" id="{AAAA0152-62AA-D5BF-B666-373695C9F88B}"/>
                    </a:ext>
                  </a:extLst>
                </p:cNvPr>
                <p:cNvPicPr/>
                <p:nvPr/>
              </p:nvPicPr>
              <p:blipFill>
                <a:blip r:embed="rId85"/>
                <a:stretch>
                  <a:fillRect/>
                </a:stretch>
              </p:blipFill>
              <p:spPr>
                <a:xfrm>
                  <a:off x="7727597" y="647122"/>
                  <a:ext cx="359413" cy="525783"/>
                </a:xfrm>
                <a:prstGeom prst="rect">
                  <a:avLst/>
                </a:prstGeom>
              </p:spPr>
            </p:pic>
          </mc:Fallback>
        </mc:AlternateContent>
      </p:grpSp>
      <mc:AlternateContent xmlns:mc="http://schemas.openxmlformats.org/markup-compatibility/2006" xmlns:p14="http://schemas.microsoft.com/office/powerpoint/2010/main">
        <mc:Choice Requires="p14">
          <p:contentPart p14:bwMode="auto" r:id="rId86">
            <p14:nvContentPartPr>
              <p14:cNvPr id="50" name="Ink 49">
                <a:extLst>
                  <a:ext uri="{FF2B5EF4-FFF2-40B4-BE49-F238E27FC236}">
                    <a16:creationId xmlns:a16="http://schemas.microsoft.com/office/drawing/2014/main" id="{3EA3B3BA-D3D1-3B5A-3672-38FA73AAA3C8}"/>
                  </a:ext>
                </a:extLst>
              </p14:cNvPr>
              <p14:cNvContentPartPr/>
              <p14:nvPr/>
            </p14:nvContentPartPr>
            <p14:xfrm>
              <a:off x="6151044" y="1540719"/>
              <a:ext cx="160517" cy="167670"/>
            </p14:xfrm>
          </p:contentPart>
        </mc:Choice>
        <mc:Fallback xmlns="">
          <p:pic>
            <p:nvPicPr>
              <p:cNvPr id="50" name="Ink 49">
                <a:extLst>
                  <a:ext uri="{FF2B5EF4-FFF2-40B4-BE49-F238E27FC236}">
                    <a16:creationId xmlns:a16="http://schemas.microsoft.com/office/drawing/2014/main" id="{3EA3B3BA-D3D1-3B5A-3672-38FA73AAA3C8}"/>
                  </a:ext>
                </a:extLst>
              </p:cNvPr>
              <p:cNvPicPr/>
              <p:nvPr/>
            </p:nvPicPr>
            <p:blipFill>
              <a:blip r:embed="rId87"/>
              <a:stretch>
                <a:fillRect/>
              </a:stretch>
            </p:blipFill>
            <p:spPr>
              <a:xfrm>
                <a:off x="6133089" y="1522767"/>
                <a:ext cx="196068" cy="203215"/>
              </a:xfrm>
              <a:prstGeom prst="rect">
                <a:avLst/>
              </a:prstGeom>
            </p:spPr>
          </p:pic>
        </mc:Fallback>
      </mc:AlternateContent>
      <mc:AlternateContent xmlns:mc="http://schemas.openxmlformats.org/markup-compatibility/2006" xmlns:p14="http://schemas.microsoft.com/office/powerpoint/2010/main">
        <mc:Choice Requires="p14">
          <p:contentPart p14:bwMode="auto" r:id="rId88">
            <p14:nvContentPartPr>
              <p14:cNvPr id="51" name="Ink 50">
                <a:extLst>
                  <a:ext uri="{FF2B5EF4-FFF2-40B4-BE49-F238E27FC236}">
                    <a16:creationId xmlns:a16="http://schemas.microsoft.com/office/drawing/2014/main" id="{B59A4B43-C78F-6FB3-D9F8-EAACD4A1B513}"/>
                  </a:ext>
                </a:extLst>
              </p14:cNvPr>
              <p14:cNvContentPartPr/>
              <p14:nvPr/>
            </p14:nvContentPartPr>
            <p14:xfrm>
              <a:off x="4078653" y="3459476"/>
              <a:ext cx="1729504" cy="234763"/>
            </p14:xfrm>
          </p:contentPart>
        </mc:Choice>
        <mc:Fallback xmlns="">
          <p:pic>
            <p:nvPicPr>
              <p:cNvPr id="51" name="Ink 50">
                <a:extLst>
                  <a:ext uri="{FF2B5EF4-FFF2-40B4-BE49-F238E27FC236}">
                    <a16:creationId xmlns:a16="http://schemas.microsoft.com/office/drawing/2014/main" id="{B59A4B43-C78F-6FB3-D9F8-EAACD4A1B513}"/>
                  </a:ext>
                </a:extLst>
              </p:cNvPr>
              <p:cNvPicPr/>
              <p:nvPr/>
            </p:nvPicPr>
            <p:blipFill>
              <a:blip r:embed="rId89"/>
              <a:stretch>
                <a:fillRect/>
              </a:stretch>
            </p:blipFill>
            <p:spPr>
              <a:xfrm>
                <a:off x="4060656" y="3441473"/>
                <a:ext cx="1765138" cy="270410"/>
              </a:xfrm>
              <a:prstGeom prst="rect">
                <a:avLst/>
              </a:prstGeom>
            </p:spPr>
          </p:pic>
        </mc:Fallback>
      </mc:AlternateContent>
      <mc:AlternateContent xmlns:mc="http://schemas.openxmlformats.org/markup-compatibility/2006" xmlns:p14="http://schemas.microsoft.com/office/powerpoint/2010/main">
        <mc:Choice Requires="p14">
          <p:contentPart p14:bwMode="auto" r:id="rId90">
            <p14:nvContentPartPr>
              <p14:cNvPr id="52" name="Ink 51">
                <a:extLst>
                  <a:ext uri="{FF2B5EF4-FFF2-40B4-BE49-F238E27FC236}">
                    <a16:creationId xmlns:a16="http://schemas.microsoft.com/office/drawing/2014/main" id="{B2E4C2E5-8261-2B8A-494B-64C22D061FD1}"/>
                  </a:ext>
                </a:extLst>
              </p14:cNvPr>
              <p14:cNvContentPartPr/>
              <p14:nvPr/>
            </p14:nvContentPartPr>
            <p14:xfrm>
              <a:off x="4104307" y="2906653"/>
              <a:ext cx="709971" cy="763286"/>
            </p14:xfrm>
          </p:contentPart>
        </mc:Choice>
        <mc:Fallback xmlns="">
          <p:pic>
            <p:nvPicPr>
              <p:cNvPr id="52" name="Ink 51">
                <a:extLst>
                  <a:ext uri="{FF2B5EF4-FFF2-40B4-BE49-F238E27FC236}">
                    <a16:creationId xmlns:a16="http://schemas.microsoft.com/office/drawing/2014/main" id="{B2E4C2E5-8261-2B8A-494B-64C22D061FD1}"/>
                  </a:ext>
                </a:extLst>
              </p:cNvPr>
              <p:cNvPicPr/>
              <p:nvPr/>
            </p:nvPicPr>
            <p:blipFill>
              <a:blip r:embed="rId91"/>
              <a:stretch>
                <a:fillRect/>
              </a:stretch>
            </p:blipFill>
            <p:spPr>
              <a:xfrm>
                <a:off x="4086315" y="2888659"/>
                <a:ext cx="745595" cy="798913"/>
              </a:xfrm>
              <a:prstGeom prst="rect">
                <a:avLst/>
              </a:prstGeom>
            </p:spPr>
          </p:pic>
        </mc:Fallback>
      </mc:AlternateContent>
      <p:grpSp>
        <p:nvGrpSpPr>
          <p:cNvPr id="53" name="Group 52">
            <a:extLst>
              <a:ext uri="{FF2B5EF4-FFF2-40B4-BE49-F238E27FC236}">
                <a16:creationId xmlns:a16="http://schemas.microsoft.com/office/drawing/2014/main" id="{2A34DA83-AC3B-AFF6-60C0-8965F0234439}"/>
              </a:ext>
            </a:extLst>
          </p:cNvPr>
          <p:cNvGrpSpPr/>
          <p:nvPr/>
        </p:nvGrpSpPr>
        <p:grpSpPr>
          <a:xfrm>
            <a:off x="4781334" y="2855349"/>
            <a:ext cx="147287" cy="120420"/>
            <a:chOff x="6296727" y="2199374"/>
            <a:chExt cx="189360" cy="160560"/>
          </a:xfrm>
        </p:grpSpPr>
        <mc:AlternateContent xmlns:mc="http://schemas.openxmlformats.org/markup-compatibility/2006" xmlns:p14="http://schemas.microsoft.com/office/powerpoint/2010/main">
          <mc:Choice Requires="p14">
            <p:contentPart p14:bwMode="auto" r:id="rId92">
              <p14:nvContentPartPr>
                <p14:cNvPr id="54" name="Ink 53">
                  <a:extLst>
                    <a:ext uri="{FF2B5EF4-FFF2-40B4-BE49-F238E27FC236}">
                      <a16:creationId xmlns:a16="http://schemas.microsoft.com/office/drawing/2014/main" id="{C2A9941E-D1F4-50E1-B366-E8D259BB8D05}"/>
                    </a:ext>
                  </a:extLst>
                </p14:cNvPr>
                <p14:cNvContentPartPr/>
                <p14:nvPr/>
              </p14:nvContentPartPr>
              <p14:xfrm>
                <a:off x="6304647" y="2260574"/>
                <a:ext cx="105480" cy="15120"/>
              </p14:xfrm>
            </p:contentPart>
          </mc:Choice>
          <mc:Fallback xmlns="">
            <p:pic>
              <p:nvPicPr>
                <p:cNvPr id="54" name="Ink 53">
                  <a:extLst>
                    <a:ext uri="{FF2B5EF4-FFF2-40B4-BE49-F238E27FC236}">
                      <a16:creationId xmlns:a16="http://schemas.microsoft.com/office/drawing/2014/main" id="{C2A9941E-D1F4-50E1-B366-E8D259BB8D05}"/>
                    </a:ext>
                  </a:extLst>
                </p:cNvPr>
                <p:cNvPicPr/>
                <p:nvPr/>
              </p:nvPicPr>
              <p:blipFill>
                <a:blip r:embed="rId93"/>
                <a:stretch>
                  <a:fillRect/>
                </a:stretch>
              </p:blipFill>
              <p:spPr>
                <a:xfrm>
                  <a:off x="6281515" y="2236949"/>
                  <a:ext cx="151281" cy="61898"/>
                </a:xfrm>
                <a:prstGeom prst="rect">
                  <a:avLst/>
                </a:prstGeom>
              </p:spPr>
            </p:pic>
          </mc:Fallback>
        </mc:AlternateContent>
        <mc:AlternateContent xmlns:mc="http://schemas.openxmlformats.org/markup-compatibility/2006" xmlns:p14="http://schemas.microsoft.com/office/powerpoint/2010/main">
          <mc:Choice Requires="p14">
            <p:contentPart p14:bwMode="auto" r:id="rId94">
              <p14:nvContentPartPr>
                <p14:cNvPr id="55" name="Ink 54">
                  <a:extLst>
                    <a:ext uri="{FF2B5EF4-FFF2-40B4-BE49-F238E27FC236}">
                      <a16:creationId xmlns:a16="http://schemas.microsoft.com/office/drawing/2014/main" id="{8C630B8A-A0D3-CFDA-5C4E-B903413375F7}"/>
                    </a:ext>
                  </a:extLst>
                </p14:cNvPr>
                <p14:cNvContentPartPr/>
                <p14:nvPr/>
              </p14:nvContentPartPr>
              <p14:xfrm>
                <a:off x="6296727" y="2199374"/>
                <a:ext cx="189360" cy="160560"/>
              </p14:xfrm>
            </p:contentPart>
          </mc:Choice>
          <mc:Fallback xmlns="">
            <p:pic>
              <p:nvPicPr>
                <p:cNvPr id="55" name="Ink 54">
                  <a:extLst>
                    <a:ext uri="{FF2B5EF4-FFF2-40B4-BE49-F238E27FC236}">
                      <a16:creationId xmlns:a16="http://schemas.microsoft.com/office/drawing/2014/main" id="{8C630B8A-A0D3-CFDA-5C4E-B903413375F7}"/>
                    </a:ext>
                  </a:extLst>
                </p:cNvPr>
                <p:cNvPicPr/>
                <p:nvPr/>
              </p:nvPicPr>
              <p:blipFill>
                <a:blip r:embed="rId95"/>
                <a:stretch>
                  <a:fillRect/>
                </a:stretch>
              </p:blipFill>
              <p:spPr>
                <a:xfrm>
                  <a:off x="6273634" y="2175410"/>
                  <a:ext cx="235084" cy="208009"/>
                </a:xfrm>
                <a:prstGeom prst="rect">
                  <a:avLst/>
                </a:prstGeom>
              </p:spPr>
            </p:pic>
          </mc:Fallback>
        </mc:AlternateContent>
      </p:grpSp>
      <mc:AlternateContent xmlns:mc="http://schemas.openxmlformats.org/markup-compatibility/2006" xmlns:p14="http://schemas.microsoft.com/office/powerpoint/2010/main">
        <mc:Choice Requires="p14">
          <p:contentPart p14:bwMode="auto" r:id="rId96">
            <p14:nvContentPartPr>
              <p14:cNvPr id="56" name="Ink 55">
                <a:extLst>
                  <a:ext uri="{FF2B5EF4-FFF2-40B4-BE49-F238E27FC236}">
                    <a16:creationId xmlns:a16="http://schemas.microsoft.com/office/drawing/2014/main" id="{736932B8-BA84-9BA2-FC51-ED0C0D2A513D}"/>
                  </a:ext>
                </a:extLst>
              </p14:cNvPr>
              <p14:cNvContentPartPr/>
              <p14:nvPr/>
            </p14:nvContentPartPr>
            <p14:xfrm>
              <a:off x="5738887" y="3419782"/>
              <a:ext cx="31873" cy="27137"/>
            </p14:xfrm>
          </p:contentPart>
        </mc:Choice>
        <mc:Fallback xmlns="">
          <p:pic>
            <p:nvPicPr>
              <p:cNvPr id="56" name="Ink 55">
                <a:extLst>
                  <a:ext uri="{FF2B5EF4-FFF2-40B4-BE49-F238E27FC236}">
                    <a16:creationId xmlns:a16="http://schemas.microsoft.com/office/drawing/2014/main" id="{736932B8-BA84-9BA2-FC51-ED0C0D2A513D}"/>
                  </a:ext>
                </a:extLst>
              </p:cNvPr>
              <p:cNvPicPr/>
              <p:nvPr/>
            </p:nvPicPr>
            <p:blipFill>
              <a:blip r:embed="rId97"/>
              <a:stretch>
                <a:fillRect/>
              </a:stretch>
            </p:blipFill>
            <p:spPr>
              <a:xfrm>
                <a:off x="4145237" y="3401691"/>
                <a:ext cx="3187300" cy="62958"/>
              </a:xfrm>
              <a:prstGeom prst="rect">
                <a:avLst/>
              </a:prstGeom>
            </p:spPr>
          </p:pic>
        </mc:Fallback>
      </mc:AlternateContent>
      <mc:AlternateContent xmlns:mc="http://schemas.openxmlformats.org/markup-compatibility/2006" xmlns:p14="http://schemas.microsoft.com/office/powerpoint/2010/main">
        <mc:Choice Requires="p14">
          <p:contentPart p14:bwMode="auto" r:id="rId98">
            <p14:nvContentPartPr>
              <p14:cNvPr id="57" name="Ink 56">
                <a:extLst>
                  <a:ext uri="{FF2B5EF4-FFF2-40B4-BE49-F238E27FC236}">
                    <a16:creationId xmlns:a16="http://schemas.microsoft.com/office/drawing/2014/main" id="{D906D9D8-876A-F8A7-BE3E-1DAEAD87C900}"/>
                  </a:ext>
                </a:extLst>
              </p14:cNvPr>
              <p14:cNvContentPartPr/>
              <p14:nvPr/>
            </p14:nvContentPartPr>
            <p14:xfrm>
              <a:off x="4100664" y="3597849"/>
              <a:ext cx="44820" cy="168210"/>
            </p14:xfrm>
          </p:contentPart>
        </mc:Choice>
        <mc:Fallback xmlns="">
          <p:pic>
            <p:nvPicPr>
              <p:cNvPr id="57" name="Ink 56">
                <a:extLst>
                  <a:ext uri="{FF2B5EF4-FFF2-40B4-BE49-F238E27FC236}">
                    <a16:creationId xmlns:a16="http://schemas.microsoft.com/office/drawing/2014/main" id="{D906D9D8-876A-F8A7-BE3E-1DAEAD87C900}"/>
                  </a:ext>
                </a:extLst>
              </p:cNvPr>
              <p:cNvPicPr/>
              <p:nvPr/>
            </p:nvPicPr>
            <p:blipFill>
              <a:blip r:embed="rId99"/>
              <a:stretch>
                <a:fillRect/>
              </a:stretch>
            </p:blipFill>
            <p:spPr>
              <a:xfrm>
                <a:off x="4082878" y="3579839"/>
                <a:ext cx="80036" cy="203869"/>
              </a:xfrm>
              <a:prstGeom prst="rect">
                <a:avLst/>
              </a:prstGeom>
            </p:spPr>
          </p:pic>
        </mc:Fallback>
      </mc:AlternateContent>
      <p:grpSp>
        <p:nvGrpSpPr>
          <p:cNvPr id="58" name="Group 57">
            <a:extLst>
              <a:ext uri="{FF2B5EF4-FFF2-40B4-BE49-F238E27FC236}">
                <a16:creationId xmlns:a16="http://schemas.microsoft.com/office/drawing/2014/main" id="{6E4FFBB6-6E6B-CE1E-1E11-9A0CE69B7690}"/>
              </a:ext>
            </a:extLst>
          </p:cNvPr>
          <p:cNvGrpSpPr/>
          <p:nvPr/>
        </p:nvGrpSpPr>
        <p:grpSpPr>
          <a:xfrm>
            <a:off x="5147587" y="1299876"/>
            <a:ext cx="332914" cy="1367271"/>
            <a:chOff x="6697047" y="-22186"/>
            <a:chExt cx="429840" cy="1851120"/>
          </a:xfrm>
        </p:grpSpPr>
        <mc:AlternateContent xmlns:mc="http://schemas.openxmlformats.org/markup-compatibility/2006" xmlns:p14="http://schemas.microsoft.com/office/powerpoint/2010/main">
          <mc:Choice Requires="p14">
            <p:contentPart p14:bwMode="auto" r:id="rId100">
              <p14:nvContentPartPr>
                <p14:cNvPr id="59" name="Ink 58">
                  <a:extLst>
                    <a:ext uri="{FF2B5EF4-FFF2-40B4-BE49-F238E27FC236}">
                      <a16:creationId xmlns:a16="http://schemas.microsoft.com/office/drawing/2014/main" id="{ADFC58C4-B9BE-DAF5-70C7-6DFBC594D39A}"/>
                    </a:ext>
                  </a:extLst>
                </p14:cNvPr>
                <p14:cNvContentPartPr/>
                <p14:nvPr/>
              </p14:nvContentPartPr>
              <p14:xfrm>
                <a:off x="6772287" y="1260134"/>
                <a:ext cx="117720" cy="568800"/>
              </p14:xfrm>
            </p:contentPart>
          </mc:Choice>
          <mc:Fallback xmlns="">
            <p:pic>
              <p:nvPicPr>
                <p:cNvPr id="59" name="Ink 58">
                  <a:extLst>
                    <a:ext uri="{FF2B5EF4-FFF2-40B4-BE49-F238E27FC236}">
                      <a16:creationId xmlns:a16="http://schemas.microsoft.com/office/drawing/2014/main" id="{ADFC58C4-B9BE-DAF5-70C7-6DFBC594D39A}"/>
                    </a:ext>
                  </a:extLst>
                </p:cNvPr>
                <p:cNvPicPr/>
                <p:nvPr/>
              </p:nvPicPr>
              <p:blipFill>
                <a:blip r:embed="rId101"/>
                <a:stretch>
                  <a:fillRect/>
                </a:stretch>
              </p:blipFill>
              <p:spPr>
                <a:xfrm>
                  <a:off x="6749114" y="1235764"/>
                  <a:ext cx="163603" cy="617053"/>
                </a:xfrm>
                <a:prstGeom prst="rect">
                  <a:avLst/>
                </a:prstGeom>
              </p:spPr>
            </p:pic>
          </mc:Fallback>
        </mc:AlternateContent>
        <mc:AlternateContent xmlns:mc="http://schemas.openxmlformats.org/markup-compatibility/2006" xmlns:p14="http://schemas.microsoft.com/office/powerpoint/2010/main">
          <mc:Choice Requires="p14">
            <p:contentPart p14:bwMode="auto" r:id="rId102">
              <p14:nvContentPartPr>
                <p14:cNvPr id="60" name="Ink 59">
                  <a:extLst>
                    <a:ext uri="{FF2B5EF4-FFF2-40B4-BE49-F238E27FC236}">
                      <a16:creationId xmlns:a16="http://schemas.microsoft.com/office/drawing/2014/main" id="{5950BDE6-5C2C-7B70-68DA-F13C97F8B5A0}"/>
                    </a:ext>
                  </a:extLst>
                </p14:cNvPr>
                <p14:cNvContentPartPr/>
                <p14:nvPr/>
              </p14:nvContentPartPr>
              <p14:xfrm>
                <a:off x="6714687" y="711134"/>
                <a:ext cx="123480" cy="511920"/>
              </p14:xfrm>
            </p:contentPart>
          </mc:Choice>
          <mc:Fallback xmlns="">
            <p:pic>
              <p:nvPicPr>
                <p:cNvPr id="60" name="Ink 59">
                  <a:extLst>
                    <a:ext uri="{FF2B5EF4-FFF2-40B4-BE49-F238E27FC236}">
                      <a16:creationId xmlns:a16="http://schemas.microsoft.com/office/drawing/2014/main" id="{5950BDE6-5C2C-7B70-68DA-F13C97F8B5A0}"/>
                    </a:ext>
                  </a:extLst>
                </p:cNvPr>
                <p:cNvPicPr/>
                <p:nvPr/>
              </p:nvPicPr>
              <p:blipFill>
                <a:blip r:embed="rId103"/>
                <a:stretch>
                  <a:fillRect/>
                </a:stretch>
              </p:blipFill>
              <p:spPr>
                <a:xfrm>
                  <a:off x="6691389" y="686803"/>
                  <a:ext cx="169610" cy="560095"/>
                </a:xfrm>
                <a:prstGeom prst="rect">
                  <a:avLst/>
                </a:prstGeom>
              </p:spPr>
            </p:pic>
          </mc:Fallback>
        </mc:AlternateContent>
        <mc:AlternateContent xmlns:mc="http://schemas.openxmlformats.org/markup-compatibility/2006" xmlns:p14="http://schemas.microsoft.com/office/powerpoint/2010/main">
          <mc:Choice Requires="p14">
            <p:contentPart p14:bwMode="auto" r:id="rId104">
              <p14:nvContentPartPr>
                <p14:cNvPr id="61" name="Ink 60">
                  <a:extLst>
                    <a:ext uri="{FF2B5EF4-FFF2-40B4-BE49-F238E27FC236}">
                      <a16:creationId xmlns:a16="http://schemas.microsoft.com/office/drawing/2014/main" id="{BEE2987C-C295-26D5-5248-DA1BA1F8EF4B}"/>
                    </a:ext>
                  </a:extLst>
                </p14:cNvPr>
                <p14:cNvContentPartPr/>
                <p14:nvPr/>
              </p14:nvContentPartPr>
              <p14:xfrm>
                <a:off x="6697047" y="-22186"/>
                <a:ext cx="429840" cy="723960"/>
              </p14:xfrm>
            </p:contentPart>
          </mc:Choice>
          <mc:Fallback xmlns="">
            <p:pic>
              <p:nvPicPr>
                <p:cNvPr id="61" name="Ink 60">
                  <a:extLst>
                    <a:ext uri="{FF2B5EF4-FFF2-40B4-BE49-F238E27FC236}">
                      <a16:creationId xmlns:a16="http://schemas.microsoft.com/office/drawing/2014/main" id="{BEE2987C-C295-26D5-5248-DA1BA1F8EF4B}"/>
                    </a:ext>
                  </a:extLst>
                </p:cNvPr>
                <p:cNvPicPr/>
                <p:nvPr/>
              </p:nvPicPr>
              <p:blipFill>
                <a:blip r:embed="rId105"/>
                <a:stretch>
                  <a:fillRect/>
                </a:stretch>
              </p:blipFill>
              <p:spPr>
                <a:xfrm>
                  <a:off x="6673787" y="-46545"/>
                  <a:ext cx="475894" cy="772192"/>
                </a:xfrm>
                <a:prstGeom prst="rect">
                  <a:avLst/>
                </a:prstGeom>
              </p:spPr>
            </p:pic>
          </mc:Fallback>
        </mc:AlternateContent>
      </p:grpSp>
      <p:grpSp>
        <p:nvGrpSpPr>
          <p:cNvPr id="62" name="Group 61">
            <a:extLst>
              <a:ext uri="{FF2B5EF4-FFF2-40B4-BE49-F238E27FC236}">
                <a16:creationId xmlns:a16="http://schemas.microsoft.com/office/drawing/2014/main" id="{6D176FC8-B3B0-DC38-3BE8-3E4C59CA5BD2}"/>
              </a:ext>
            </a:extLst>
          </p:cNvPr>
          <p:cNvGrpSpPr/>
          <p:nvPr/>
        </p:nvGrpSpPr>
        <p:grpSpPr>
          <a:xfrm>
            <a:off x="5356297" y="1094816"/>
            <a:ext cx="455091" cy="286603"/>
            <a:chOff x="7070367" y="-155026"/>
            <a:chExt cx="585720" cy="389160"/>
          </a:xfrm>
        </p:grpSpPr>
        <mc:AlternateContent xmlns:mc="http://schemas.openxmlformats.org/markup-compatibility/2006" xmlns:p14="http://schemas.microsoft.com/office/powerpoint/2010/main">
          <mc:Choice Requires="p14">
            <p:contentPart p14:bwMode="auto" r:id="rId106">
              <p14:nvContentPartPr>
                <p14:cNvPr id="63" name="Ink 62">
                  <a:extLst>
                    <a:ext uri="{FF2B5EF4-FFF2-40B4-BE49-F238E27FC236}">
                      <a16:creationId xmlns:a16="http://schemas.microsoft.com/office/drawing/2014/main" id="{39AEDBE5-88E7-22E6-1841-CDC17DD93C7E}"/>
                    </a:ext>
                  </a:extLst>
                </p14:cNvPr>
                <p14:cNvContentPartPr/>
                <p14:nvPr/>
              </p14:nvContentPartPr>
              <p14:xfrm>
                <a:off x="7336407" y="-95626"/>
                <a:ext cx="268920" cy="245880"/>
              </p14:xfrm>
            </p:contentPart>
          </mc:Choice>
          <mc:Fallback xmlns="">
            <p:pic>
              <p:nvPicPr>
                <p:cNvPr id="63" name="Ink 62">
                  <a:extLst>
                    <a:ext uri="{FF2B5EF4-FFF2-40B4-BE49-F238E27FC236}">
                      <a16:creationId xmlns:a16="http://schemas.microsoft.com/office/drawing/2014/main" id="{39AEDBE5-88E7-22E6-1841-CDC17DD93C7E}"/>
                    </a:ext>
                  </a:extLst>
                </p:cNvPr>
                <p:cNvPicPr/>
                <p:nvPr/>
              </p:nvPicPr>
              <p:blipFill>
                <a:blip r:embed="rId107"/>
                <a:stretch>
                  <a:fillRect/>
                </a:stretch>
              </p:blipFill>
              <p:spPr>
                <a:xfrm>
                  <a:off x="7313264" y="-120019"/>
                  <a:ext cx="314743" cy="294178"/>
                </a:xfrm>
                <a:prstGeom prst="rect">
                  <a:avLst/>
                </a:prstGeom>
              </p:spPr>
            </p:pic>
          </mc:Fallback>
        </mc:AlternateContent>
        <mc:AlternateContent xmlns:mc="http://schemas.openxmlformats.org/markup-compatibility/2006" xmlns:p14="http://schemas.microsoft.com/office/powerpoint/2010/main">
          <mc:Choice Requires="p14">
            <p:contentPart p14:bwMode="auto" r:id="rId108">
              <p14:nvContentPartPr>
                <p14:cNvPr id="64" name="Ink 63">
                  <a:extLst>
                    <a:ext uri="{FF2B5EF4-FFF2-40B4-BE49-F238E27FC236}">
                      <a16:creationId xmlns:a16="http://schemas.microsoft.com/office/drawing/2014/main" id="{2B765094-24F3-7E6D-1C0D-CD769738283B}"/>
                    </a:ext>
                  </a:extLst>
                </p14:cNvPr>
                <p14:cNvContentPartPr/>
                <p14:nvPr/>
              </p14:nvContentPartPr>
              <p14:xfrm>
                <a:off x="7604967" y="41534"/>
                <a:ext cx="51120" cy="192600"/>
              </p14:xfrm>
            </p:contentPart>
          </mc:Choice>
          <mc:Fallback xmlns="">
            <p:pic>
              <p:nvPicPr>
                <p:cNvPr id="64" name="Ink 63">
                  <a:extLst>
                    <a:ext uri="{FF2B5EF4-FFF2-40B4-BE49-F238E27FC236}">
                      <a16:creationId xmlns:a16="http://schemas.microsoft.com/office/drawing/2014/main" id="{2B765094-24F3-7E6D-1C0D-CD769738283B}"/>
                    </a:ext>
                  </a:extLst>
                </p:cNvPr>
                <p:cNvPicPr/>
                <p:nvPr/>
              </p:nvPicPr>
              <p:blipFill>
                <a:blip r:embed="rId109"/>
                <a:stretch>
                  <a:fillRect/>
                </a:stretch>
              </p:blipFill>
              <p:spPr>
                <a:xfrm>
                  <a:off x="7581940" y="17154"/>
                  <a:ext cx="96714" cy="240872"/>
                </a:xfrm>
                <a:prstGeom prst="rect">
                  <a:avLst/>
                </a:prstGeom>
              </p:spPr>
            </p:pic>
          </mc:Fallback>
        </mc:AlternateContent>
        <mc:AlternateContent xmlns:mc="http://schemas.openxmlformats.org/markup-compatibility/2006" xmlns:p14="http://schemas.microsoft.com/office/powerpoint/2010/main">
          <mc:Choice Requires="p14">
            <p:contentPart p14:bwMode="auto" r:id="rId110">
              <p14:nvContentPartPr>
                <p14:cNvPr id="65" name="Ink 64">
                  <a:extLst>
                    <a:ext uri="{FF2B5EF4-FFF2-40B4-BE49-F238E27FC236}">
                      <a16:creationId xmlns:a16="http://schemas.microsoft.com/office/drawing/2014/main" id="{B9ED4473-37FC-2AAF-1093-1EF72BD78CDE}"/>
                    </a:ext>
                  </a:extLst>
                </p14:cNvPr>
                <p14:cNvContentPartPr/>
                <p14:nvPr/>
              </p14:nvContentPartPr>
              <p14:xfrm>
                <a:off x="7070367" y="-118666"/>
                <a:ext cx="145080" cy="170640"/>
              </p14:xfrm>
            </p:contentPart>
          </mc:Choice>
          <mc:Fallback xmlns="">
            <p:pic>
              <p:nvPicPr>
                <p:cNvPr id="65" name="Ink 64">
                  <a:extLst>
                    <a:ext uri="{FF2B5EF4-FFF2-40B4-BE49-F238E27FC236}">
                      <a16:creationId xmlns:a16="http://schemas.microsoft.com/office/drawing/2014/main" id="{B9ED4473-37FC-2AAF-1093-1EF72BD78CDE}"/>
                    </a:ext>
                  </a:extLst>
                </p:cNvPr>
                <p:cNvPicPr/>
                <p:nvPr/>
              </p:nvPicPr>
              <p:blipFill>
                <a:blip r:embed="rId111"/>
                <a:stretch>
                  <a:fillRect/>
                </a:stretch>
              </p:blipFill>
              <p:spPr>
                <a:xfrm>
                  <a:off x="7047265" y="-143043"/>
                  <a:ext cx="190822" cy="218907"/>
                </a:xfrm>
                <a:prstGeom prst="rect">
                  <a:avLst/>
                </a:prstGeom>
              </p:spPr>
            </p:pic>
          </mc:Fallback>
        </mc:AlternateContent>
        <mc:AlternateContent xmlns:mc="http://schemas.openxmlformats.org/markup-compatibility/2006" xmlns:p14="http://schemas.microsoft.com/office/powerpoint/2010/main">
          <mc:Choice Requires="p14">
            <p:contentPart p14:bwMode="auto" r:id="rId112">
              <p14:nvContentPartPr>
                <p14:cNvPr id="66" name="Ink 65">
                  <a:extLst>
                    <a:ext uri="{FF2B5EF4-FFF2-40B4-BE49-F238E27FC236}">
                      <a16:creationId xmlns:a16="http://schemas.microsoft.com/office/drawing/2014/main" id="{745B65B0-C6C3-3260-F287-4DD02D3B2301}"/>
                    </a:ext>
                  </a:extLst>
                </p14:cNvPr>
                <p14:cNvContentPartPr/>
                <p14:nvPr/>
              </p14:nvContentPartPr>
              <p14:xfrm>
                <a:off x="7272327" y="-155026"/>
                <a:ext cx="72720" cy="64080"/>
              </p14:xfrm>
            </p:contentPart>
          </mc:Choice>
          <mc:Fallback xmlns="">
            <p:pic>
              <p:nvPicPr>
                <p:cNvPr id="66" name="Ink 65">
                  <a:extLst>
                    <a:ext uri="{FF2B5EF4-FFF2-40B4-BE49-F238E27FC236}">
                      <a16:creationId xmlns:a16="http://schemas.microsoft.com/office/drawing/2014/main" id="{745B65B0-C6C3-3260-F287-4DD02D3B2301}"/>
                    </a:ext>
                  </a:extLst>
                </p:cNvPr>
                <p:cNvPicPr/>
                <p:nvPr/>
              </p:nvPicPr>
              <p:blipFill>
                <a:blip r:embed="rId113"/>
                <a:stretch>
                  <a:fillRect/>
                </a:stretch>
              </p:blipFill>
              <p:spPr>
                <a:xfrm>
                  <a:off x="7249168" y="-179299"/>
                  <a:ext cx="118575" cy="11214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14">
            <p14:nvContentPartPr>
              <p14:cNvPr id="67" name="Ink 66">
                <a:extLst>
                  <a:ext uri="{FF2B5EF4-FFF2-40B4-BE49-F238E27FC236}">
                    <a16:creationId xmlns:a16="http://schemas.microsoft.com/office/drawing/2014/main" id="{07C8716D-73EC-A740-1ACF-69F82D7C22CC}"/>
                  </a:ext>
                </a:extLst>
              </p14:cNvPr>
              <p14:cNvContentPartPr/>
              <p14:nvPr/>
            </p14:nvContentPartPr>
            <p14:xfrm>
              <a:off x="5200644" y="2502866"/>
              <a:ext cx="97470" cy="93283"/>
            </p14:xfrm>
          </p:contentPart>
        </mc:Choice>
        <mc:Fallback xmlns="">
          <p:pic>
            <p:nvPicPr>
              <p:cNvPr id="67" name="Ink 66">
                <a:extLst>
                  <a:ext uri="{FF2B5EF4-FFF2-40B4-BE49-F238E27FC236}">
                    <a16:creationId xmlns:a16="http://schemas.microsoft.com/office/drawing/2014/main" id="{07C8716D-73EC-A740-1ACF-69F82D7C22CC}"/>
                  </a:ext>
                </a:extLst>
              </p:cNvPr>
              <p:cNvPicPr/>
              <p:nvPr/>
            </p:nvPicPr>
            <p:blipFill>
              <a:blip r:embed="rId115"/>
              <a:stretch>
                <a:fillRect/>
              </a:stretch>
            </p:blipFill>
            <p:spPr>
              <a:xfrm>
                <a:off x="5182661" y="2484858"/>
                <a:ext cx="133077" cy="128939"/>
              </a:xfrm>
              <a:prstGeom prst="rect">
                <a:avLst/>
              </a:prstGeom>
            </p:spPr>
          </p:pic>
        </mc:Fallback>
      </mc:AlternateContent>
      <mc:AlternateContent xmlns:mc="http://schemas.openxmlformats.org/markup-compatibility/2006" xmlns:p14="http://schemas.microsoft.com/office/powerpoint/2010/main">
        <mc:Choice Requires="p14">
          <p:contentPart p14:bwMode="auto" r:id="rId116">
            <p14:nvContentPartPr>
              <p14:cNvPr id="68" name="Ink 67">
                <a:extLst>
                  <a:ext uri="{FF2B5EF4-FFF2-40B4-BE49-F238E27FC236}">
                    <a16:creationId xmlns:a16="http://schemas.microsoft.com/office/drawing/2014/main" id="{AD09F1C1-C4EB-8F23-47A1-B0CA6ED97C8A}"/>
                  </a:ext>
                </a:extLst>
              </p14:cNvPr>
              <p14:cNvContentPartPr/>
              <p14:nvPr/>
            </p14:nvContentPartPr>
            <p14:xfrm>
              <a:off x="5257884" y="2615589"/>
              <a:ext cx="69930" cy="118260"/>
            </p14:xfrm>
          </p:contentPart>
        </mc:Choice>
        <mc:Fallback xmlns="">
          <p:pic>
            <p:nvPicPr>
              <p:cNvPr id="68" name="Ink 67">
                <a:extLst>
                  <a:ext uri="{FF2B5EF4-FFF2-40B4-BE49-F238E27FC236}">
                    <a16:creationId xmlns:a16="http://schemas.microsoft.com/office/drawing/2014/main" id="{AD09F1C1-C4EB-8F23-47A1-B0CA6ED97C8A}"/>
                  </a:ext>
                </a:extLst>
              </p:cNvPr>
              <p:cNvPicPr/>
              <p:nvPr/>
            </p:nvPicPr>
            <p:blipFill>
              <a:blip r:embed="rId117"/>
              <a:stretch>
                <a:fillRect/>
              </a:stretch>
            </p:blipFill>
            <p:spPr>
              <a:xfrm>
                <a:off x="5239953" y="2597562"/>
                <a:ext cx="105433" cy="153954"/>
              </a:xfrm>
              <a:prstGeom prst="rect">
                <a:avLst/>
              </a:prstGeom>
            </p:spPr>
          </p:pic>
        </mc:Fallback>
      </mc:AlternateContent>
      <mc:AlternateContent xmlns:mc="http://schemas.openxmlformats.org/markup-compatibility/2006" xmlns:p14="http://schemas.microsoft.com/office/powerpoint/2010/main">
        <mc:Choice Requires="p14">
          <p:contentPart p14:bwMode="auto" r:id="rId118">
            <p14:nvContentPartPr>
              <p14:cNvPr id="69" name="Ink 68">
                <a:extLst>
                  <a:ext uri="{FF2B5EF4-FFF2-40B4-BE49-F238E27FC236}">
                    <a16:creationId xmlns:a16="http://schemas.microsoft.com/office/drawing/2014/main" id="{4B16EC5F-2C9D-3109-81CC-4648CCF25737}"/>
                  </a:ext>
                </a:extLst>
              </p14:cNvPr>
              <p14:cNvContentPartPr/>
              <p14:nvPr/>
            </p14:nvContentPartPr>
            <p14:xfrm>
              <a:off x="5300407" y="2654336"/>
              <a:ext cx="442671" cy="67363"/>
            </p14:xfrm>
          </p:contentPart>
        </mc:Choice>
        <mc:Fallback xmlns="">
          <p:pic>
            <p:nvPicPr>
              <p:cNvPr id="69" name="Ink 68">
                <a:extLst>
                  <a:ext uri="{FF2B5EF4-FFF2-40B4-BE49-F238E27FC236}">
                    <a16:creationId xmlns:a16="http://schemas.microsoft.com/office/drawing/2014/main" id="{4B16EC5F-2C9D-3109-81CC-4648CCF25737}"/>
                  </a:ext>
                </a:extLst>
              </p:cNvPr>
              <p:cNvPicPr/>
              <p:nvPr/>
            </p:nvPicPr>
            <p:blipFill>
              <a:blip r:embed="rId119"/>
              <a:stretch>
                <a:fillRect/>
              </a:stretch>
            </p:blipFill>
            <p:spPr>
              <a:xfrm>
                <a:off x="5282412" y="2636228"/>
                <a:ext cx="478301" cy="103218"/>
              </a:xfrm>
              <a:prstGeom prst="rect">
                <a:avLst/>
              </a:prstGeom>
            </p:spPr>
          </p:pic>
        </mc:Fallback>
      </mc:AlternateContent>
      <mc:AlternateContent xmlns:mc="http://schemas.openxmlformats.org/markup-compatibility/2006" xmlns:p14="http://schemas.microsoft.com/office/powerpoint/2010/main">
        <mc:Choice Requires="p14">
          <p:contentPart p14:bwMode="auto" r:id="rId120">
            <p14:nvContentPartPr>
              <p14:cNvPr id="70" name="Ink 69">
                <a:extLst>
                  <a:ext uri="{FF2B5EF4-FFF2-40B4-BE49-F238E27FC236}">
                    <a16:creationId xmlns:a16="http://schemas.microsoft.com/office/drawing/2014/main" id="{DD3346EA-EDDD-9284-47FD-E518283C0708}"/>
                  </a:ext>
                </a:extLst>
              </p14:cNvPr>
              <p14:cNvContentPartPr/>
              <p14:nvPr/>
            </p14:nvContentPartPr>
            <p14:xfrm>
              <a:off x="5802877" y="2720619"/>
              <a:ext cx="760058" cy="48600"/>
            </p14:xfrm>
          </p:contentPart>
        </mc:Choice>
        <mc:Fallback xmlns="">
          <p:pic>
            <p:nvPicPr>
              <p:cNvPr id="70" name="Ink 69">
                <a:extLst>
                  <a:ext uri="{FF2B5EF4-FFF2-40B4-BE49-F238E27FC236}">
                    <a16:creationId xmlns:a16="http://schemas.microsoft.com/office/drawing/2014/main" id="{DD3346EA-EDDD-9284-47FD-E518283C0708}"/>
                  </a:ext>
                </a:extLst>
              </p:cNvPr>
              <p:cNvPicPr/>
              <p:nvPr/>
            </p:nvPicPr>
            <p:blipFill>
              <a:blip r:embed="rId121"/>
              <a:stretch>
                <a:fillRect/>
              </a:stretch>
            </p:blipFill>
            <p:spPr>
              <a:xfrm>
                <a:off x="5784866" y="2702619"/>
                <a:ext cx="795719" cy="84240"/>
              </a:xfrm>
              <a:prstGeom prst="rect">
                <a:avLst/>
              </a:prstGeom>
            </p:spPr>
          </p:pic>
        </mc:Fallback>
      </mc:AlternateContent>
      <mc:AlternateContent xmlns:mc="http://schemas.openxmlformats.org/markup-compatibility/2006" xmlns:p14="http://schemas.microsoft.com/office/powerpoint/2010/main">
        <mc:Choice Requires="p14">
          <p:contentPart p14:bwMode="auto" r:id="rId122">
            <p14:nvContentPartPr>
              <p14:cNvPr id="71" name="Ink 70">
                <a:extLst>
                  <a:ext uri="{FF2B5EF4-FFF2-40B4-BE49-F238E27FC236}">
                    <a16:creationId xmlns:a16="http://schemas.microsoft.com/office/drawing/2014/main" id="{E8397086-00A3-228D-4B0A-2EF45EF9ED73}"/>
                  </a:ext>
                </a:extLst>
              </p14:cNvPr>
              <p14:cNvContentPartPr/>
              <p14:nvPr/>
            </p14:nvContentPartPr>
            <p14:xfrm>
              <a:off x="6523370" y="2669186"/>
              <a:ext cx="1056253" cy="256093"/>
            </p14:xfrm>
          </p:contentPart>
        </mc:Choice>
        <mc:Fallback xmlns="">
          <p:pic>
            <p:nvPicPr>
              <p:cNvPr id="71" name="Ink 70">
                <a:extLst>
                  <a:ext uri="{FF2B5EF4-FFF2-40B4-BE49-F238E27FC236}">
                    <a16:creationId xmlns:a16="http://schemas.microsoft.com/office/drawing/2014/main" id="{E8397086-00A3-228D-4B0A-2EF45EF9ED73}"/>
                  </a:ext>
                </a:extLst>
              </p:cNvPr>
              <p:cNvPicPr/>
              <p:nvPr/>
            </p:nvPicPr>
            <p:blipFill>
              <a:blip r:embed="rId123"/>
              <a:stretch>
                <a:fillRect/>
              </a:stretch>
            </p:blipFill>
            <p:spPr>
              <a:xfrm>
                <a:off x="6505376" y="2651177"/>
                <a:ext cx="1091881" cy="291752"/>
              </a:xfrm>
              <a:prstGeom prst="rect">
                <a:avLst/>
              </a:prstGeom>
            </p:spPr>
          </p:pic>
        </mc:Fallback>
      </mc:AlternateContent>
      <mc:AlternateContent xmlns:mc="http://schemas.openxmlformats.org/markup-compatibility/2006" xmlns:p14="http://schemas.microsoft.com/office/powerpoint/2010/main">
        <mc:Choice Requires="p14">
          <p:contentPart p14:bwMode="auto" r:id="rId124">
            <p14:nvContentPartPr>
              <p14:cNvPr id="72" name="Ink 71">
                <a:extLst>
                  <a:ext uri="{FF2B5EF4-FFF2-40B4-BE49-F238E27FC236}">
                    <a16:creationId xmlns:a16="http://schemas.microsoft.com/office/drawing/2014/main" id="{D1BDAE9C-9A00-5C1A-C5A4-F3903ED83DFB}"/>
                  </a:ext>
                </a:extLst>
              </p14:cNvPr>
              <p14:cNvContentPartPr/>
              <p14:nvPr/>
            </p14:nvContentPartPr>
            <p14:xfrm>
              <a:off x="6470184" y="1707991"/>
              <a:ext cx="180767" cy="1380098"/>
            </p14:xfrm>
          </p:contentPart>
        </mc:Choice>
        <mc:Fallback xmlns="">
          <p:pic>
            <p:nvPicPr>
              <p:cNvPr id="72" name="Ink 71">
                <a:extLst>
                  <a:ext uri="{FF2B5EF4-FFF2-40B4-BE49-F238E27FC236}">
                    <a16:creationId xmlns:a16="http://schemas.microsoft.com/office/drawing/2014/main" id="{D1BDAE9C-9A00-5C1A-C5A4-F3903ED83DFB}"/>
                  </a:ext>
                </a:extLst>
              </p:cNvPr>
              <p:cNvPicPr/>
              <p:nvPr/>
            </p:nvPicPr>
            <p:blipFill>
              <a:blip r:embed="rId125"/>
              <a:stretch>
                <a:fillRect/>
              </a:stretch>
            </p:blipFill>
            <p:spPr>
              <a:xfrm>
                <a:off x="6452215" y="1689993"/>
                <a:ext cx="216345" cy="1415734"/>
              </a:xfrm>
              <a:prstGeom prst="rect">
                <a:avLst/>
              </a:prstGeom>
            </p:spPr>
          </p:pic>
        </mc:Fallback>
      </mc:AlternateContent>
      <p:grpSp>
        <p:nvGrpSpPr>
          <p:cNvPr id="73" name="Group 72">
            <a:extLst>
              <a:ext uri="{FF2B5EF4-FFF2-40B4-BE49-F238E27FC236}">
                <a16:creationId xmlns:a16="http://schemas.microsoft.com/office/drawing/2014/main" id="{43DC8CF7-EE42-E279-503F-4775EA3714A0}"/>
              </a:ext>
            </a:extLst>
          </p:cNvPr>
          <p:cNvGrpSpPr/>
          <p:nvPr/>
        </p:nvGrpSpPr>
        <p:grpSpPr>
          <a:xfrm>
            <a:off x="6375414" y="2990349"/>
            <a:ext cx="237467" cy="129600"/>
            <a:chOff x="8422167" y="2379374"/>
            <a:chExt cx="309600" cy="172800"/>
          </a:xfrm>
        </p:grpSpPr>
        <mc:AlternateContent xmlns:mc="http://schemas.openxmlformats.org/markup-compatibility/2006" xmlns:p14="http://schemas.microsoft.com/office/powerpoint/2010/main">
          <mc:Choice Requires="p14">
            <p:contentPart p14:bwMode="auto" r:id="rId126">
              <p14:nvContentPartPr>
                <p14:cNvPr id="74" name="Ink 73">
                  <a:extLst>
                    <a:ext uri="{FF2B5EF4-FFF2-40B4-BE49-F238E27FC236}">
                      <a16:creationId xmlns:a16="http://schemas.microsoft.com/office/drawing/2014/main" id="{8581A907-A159-00CC-49D1-47BD2672BC07}"/>
                    </a:ext>
                  </a:extLst>
                </p14:cNvPr>
                <p14:cNvContentPartPr/>
                <p14:nvPr/>
              </p14:nvContentPartPr>
              <p14:xfrm>
                <a:off x="8422167" y="2379374"/>
                <a:ext cx="120600" cy="172800"/>
              </p14:xfrm>
            </p:contentPart>
          </mc:Choice>
          <mc:Fallback xmlns="">
            <p:pic>
              <p:nvPicPr>
                <p:cNvPr id="74" name="Ink 73">
                  <a:extLst>
                    <a:ext uri="{FF2B5EF4-FFF2-40B4-BE49-F238E27FC236}">
                      <a16:creationId xmlns:a16="http://schemas.microsoft.com/office/drawing/2014/main" id="{8581A907-A159-00CC-49D1-47BD2672BC07}"/>
                    </a:ext>
                  </a:extLst>
                </p:cNvPr>
                <p:cNvPicPr/>
                <p:nvPr/>
              </p:nvPicPr>
              <p:blipFill>
                <a:blip r:embed="rId127"/>
                <a:stretch>
                  <a:fillRect/>
                </a:stretch>
              </p:blipFill>
              <p:spPr>
                <a:xfrm>
                  <a:off x="8398704" y="2355374"/>
                  <a:ext cx="167057" cy="220320"/>
                </a:xfrm>
                <a:prstGeom prst="rect">
                  <a:avLst/>
                </a:prstGeom>
              </p:spPr>
            </p:pic>
          </mc:Fallback>
        </mc:AlternateContent>
        <mc:AlternateContent xmlns:mc="http://schemas.openxmlformats.org/markup-compatibility/2006" xmlns:p14="http://schemas.microsoft.com/office/powerpoint/2010/main">
          <mc:Choice Requires="p14">
            <p:contentPart p14:bwMode="auto" r:id="rId128">
              <p14:nvContentPartPr>
                <p14:cNvPr id="75" name="Ink 74">
                  <a:extLst>
                    <a:ext uri="{FF2B5EF4-FFF2-40B4-BE49-F238E27FC236}">
                      <a16:creationId xmlns:a16="http://schemas.microsoft.com/office/drawing/2014/main" id="{C8FC301C-B6BC-19B8-5522-9BB538A98A00}"/>
                    </a:ext>
                  </a:extLst>
                </p14:cNvPr>
                <p14:cNvContentPartPr/>
                <p14:nvPr/>
              </p14:nvContentPartPr>
              <p14:xfrm>
                <a:off x="8537727" y="2476574"/>
                <a:ext cx="194040" cy="45360"/>
              </p14:xfrm>
            </p:contentPart>
          </mc:Choice>
          <mc:Fallback xmlns="">
            <p:pic>
              <p:nvPicPr>
                <p:cNvPr id="75" name="Ink 74">
                  <a:extLst>
                    <a:ext uri="{FF2B5EF4-FFF2-40B4-BE49-F238E27FC236}">
                      <a16:creationId xmlns:a16="http://schemas.microsoft.com/office/drawing/2014/main" id="{C8FC301C-B6BC-19B8-5522-9BB538A98A00}"/>
                    </a:ext>
                  </a:extLst>
                </p:cNvPr>
                <p:cNvPicPr/>
                <p:nvPr/>
              </p:nvPicPr>
              <p:blipFill>
                <a:blip r:embed="rId129"/>
                <a:stretch>
                  <a:fillRect/>
                </a:stretch>
              </p:blipFill>
              <p:spPr>
                <a:xfrm>
                  <a:off x="8514292" y="2452949"/>
                  <a:ext cx="240441" cy="92138"/>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30">
            <p14:nvContentPartPr>
              <p14:cNvPr id="76" name="Ink 75">
                <a:extLst>
                  <a:ext uri="{FF2B5EF4-FFF2-40B4-BE49-F238E27FC236}">
                    <a16:creationId xmlns:a16="http://schemas.microsoft.com/office/drawing/2014/main" id="{13FA1F0A-7E65-95C4-73A5-0519BE94228C}"/>
                  </a:ext>
                </a:extLst>
              </p14:cNvPr>
              <p14:cNvContentPartPr/>
              <p14:nvPr/>
            </p14:nvContentPartPr>
            <p14:xfrm>
              <a:off x="7381837" y="1358585"/>
              <a:ext cx="615201" cy="1083638"/>
            </p14:xfrm>
          </p:contentPart>
        </mc:Choice>
        <mc:Fallback xmlns="">
          <p:pic>
            <p:nvPicPr>
              <p:cNvPr id="76" name="Ink 75">
                <a:extLst>
                  <a:ext uri="{FF2B5EF4-FFF2-40B4-BE49-F238E27FC236}">
                    <a16:creationId xmlns:a16="http://schemas.microsoft.com/office/drawing/2014/main" id="{13FA1F0A-7E65-95C4-73A5-0519BE94228C}"/>
                  </a:ext>
                </a:extLst>
              </p:cNvPr>
              <p:cNvPicPr/>
              <p:nvPr/>
            </p:nvPicPr>
            <p:blipFill>
              <a:blip r:embed="rId131"/>
              <a:stretch>
                <a:fillRect/>
              </a:stretch>
            </p:blipFill>
            <p:spPr>
              <a:xfrm>
                <a:off x="7363838" y="1340584"/>
                <a:ext cx="650839" cy="1119279"/>
              </a:xfrm>
              <a:prstGeom prst="rect">
                <a:avLst/>
              </a:prstGeom>
            </p:spPr>
          </p:pic>
        </mc:Fallback>
      </mc:AlternateContent>
      <mc:AlternateContent xmlns:mc="http://schemas.openxmlformats.org/markup-compatibility/2006" xmlns:p14="http://schemas.microsoft.com/office/powerpoint/2010/main">
        <mc:Choice Requires="p14">
          <p:contentPart p14:bwMode="auto" r:id="rId132">
            <p14:nvContentPartPr>
              <p14:cNvPr id="77" name="Ink 76">
                <a:extLst>
                  <a:ext uri="{FF2B5EF4-FFF2-40B4-BE49-F238E27FC236}">
                    <a16:creationId xmlns:a16="http://schemas.microsoft.com/office/drawing/2014/main" id="{4CFC95F7-98EC-6A8C-7C37-0A5A8B08D7C6}"/>
                  </a:ext>
                </a:extLst>
              </p14:cNvPr>
              <p14:cNvContentPartPr/>
              <p14:nvPr/>
            </p14:nvContentPartPr>
            <p14:xfrm>
              <a:off x="7025840" y="1209566"/>
              <a:ext cx="977545" cy="204253"/>
            </p14:xfrm>
          </p:contentPart>
        </mc:Choice>
        <mc:Fallback xmlns="">
          <p:pic>
            <p:nvPicPr>
              <p:cNvPr id="77" name="Ink 76">
                <a:extLst>
                  <a:ext uri="{FF2B5EF4-FFF2-40B4-BE49-F238E27FC236}">
                    <a16:creationId xmlns:a16="http://schemas.microsoft.com/office/drawing/2014/main" id="{4CFC95F7-98EC-6A8C-7C37-0A5A8B08D7C6}"/>
                  </a:ext>
                </a:extLst>
              </p:cNvPr>
              <p:cNvPicPr/>
              <p:nvPr/>
            </p:nvPicPr>
            <p:blipFill>
              <a:blip r:embed="rId133"/>
              <a:stretch>
                <a:fillRect/>
              </a:stretch>
            </p:blipFill>
            <p:spPr>
              <a:xfrm>
                <a:off x="7007844" y="1191586"/>
                <a:ext cx="1013177" cy="239853"/>
              </a:xfrm>
              <a:prstGeom prst="rect">
                <a:avLst/>
              </a:prstGeom>
            </p:spPr>
          </p:pic>
        </mc:Fallback>
      </mc:AlternateContent>
      <p:grpSp>
        <p:nvGrpSpPr>
          <p:cNvPr id="78" name="Group 77">
            <a:extLst>
              <a:ext uri="{FF2B5EF4-FFF2-40B4-BE49-F238E27FC236}">
                <a16:creationId xmlns:a16="http://schemas.microsoft.com/office/drawing/2014/main" id="{3F3BF899-916F-98C3-CB99-4978D5FD6972}"/>
              </a:ext>
            </a:extLst>
          </p:cNvPr>
          <p:cNvGrpSpPr/>
          <p:nvPr/>
        </p:nvGrpSpPr>
        <p:grpSpPr>
          <a:xfrm>
            <a:off x="6634880" y="1687511"/>
            <a:ext cx="1036543" cy="1122248"/>
            <a:chOff x="8782167" y="584414"/>
            <a:chExt cx="1339920" cy="1517400"/>
          </a:xfrm>
        </p:grpSpPr>
        <mc:AlternateContent xmlns:mc="http://schemas.openxmlformats.org/markup-compatibility/2006" xmlns:p14="http://schemas.microsoft.com/office/powerpoint/2010/main">
          <mc:Choice Requires="p14">
            <p:contentPart p14:bwMode="auto" r:id="rId134">
              <p14:nvContentPartPr>
                <p14:cNvPr id="79" name="Ink 78">
                  <a:extLst>
                    <a:ext uri="{FF2B5EF4-FFF2-40B4-BE49-F238E27FC236}">
                      <a16:creationId xmlns:a16="http://schemas.microsoft.com/office/drawing/2014/main" id="{3D1FE982-A20B-F3BA-E889-2C831E6734B5}"/>
                    </a:ext>
                  </a:extLst>
                </p14:cNvPr>
                <p14:cNvContentPartPr/>
                <p14:nvPr/>
              </p14:nvContentPartPr>
              <p14:xfrm>
                <a:off x="8782167" y="584414"/>
                <a:ext cx="741960" cy="826560"/>
              </p14:xfrm>
            </p:contentPart>
          </mc:Choice>
          <mc:Fallback xmlns="">
            <p:pic>
              <p:nvPicPr>
                <p:cNvPr id="79" name="Ink 78">
                  <a:extLst>
                    <a:ext uri="{FF2B5EF4-FFF2-40B4-BE49-F238E27FC236}">
                      <a16:creationId xmlns:a16="http://schemas.microsoft.com/office/drawing/2014/main" id="{3D1FE982-A20B-F3BA-E889-2C831E6734B5}"/>
                    </a:ext>
                  </a:extLst>
                </p:cNvPr>
                <p:cNvPicPr/>
                <p:nvPr/>
              </p:nvPicPr>
              <p:blipFill>
                <a:blip r:embed="rId135"/>
                <a:stretch>
                  <a:fillRect/>
                </a:stretch>
              </p:blipFill>
              <p:spPr>
                <a:xfrm>
                  <a:off x="8758908" y="560075"/>
                  <a:ext cx="788013" cy="874752"/>
                </a:xfrm>
                <a:prstGeom prst="rect">
                  <a:avLst/>
                </a:prstGeom>
              </p:spPr>
            </p:pic>
          </mc:Fallback>
        </mc:AlternateContent>
        <mc:AlternateContent xmlns:mc="http://schemas.openxmlformats.org/markup-compatibility/2006" xmlns:p14="http://schemas.microsoft.com/office/powerpoint/2010/main">
          <mc:Choice Requires="p14">
            <p:contentPart p14:bwMode="auto" r:id="rId136">
              <p14:nvContentPartPr>
                <p14:cNvPr id="80" name="Ink 79">
                  <a:extLst>
                    <a:ext uri="{FF2B5EF4-FFF2-40B4-BE49-F238E27FC236}">
                      <a16:creationId xmlns:a16="http://schemas.microsoft.com/office/drawing/2014/main" id="{66EFDF5A-4FAC-74D0-B91A-AD8B0C0D3FBD}"/>
                    </a:ext>
                  </a:extLst>
                </p14:cNvPr>
                <p14:cNvContentPartPr/>
                <p14:nvPr/>
              </p14:nvContentPartPr>
              <p14:xfrm>
                <a:off x="9547887" y="1424294"/>
                <a:ext cx="353520" cy="677520"/>
              </p14:xfrm>
            </p:contentPart>
          </mc:Choice>
          <mc:Fallback xmlns="">
            <p:pic>
              <p:nvPicPr>
                <p:cNvPr id="80" name="Ink 79">
                  <a:extLst>
                    <a:ext uri="{FF2B5EF4-FFF2-40B4-BE49-F238E27FC236}">
                      <a16:creationId xmlns:a16="http://schemas.microsoft.com/office/drawing/2014/main" id="{66EFDF5A-4FAC-74D0-B91A-AD8B0C0D3FBD}"/>
                    </a:ext>
                  </a:extLst>
                </p:cNvPr>
                <p:cNvPicPr/>
                <p:nvPr/>
              </p:nvPicPr>
              <p:blipFill>
                <a:blip r:embed="rId137"/>
                <a:stretch>
                  <a:fillRect/>
                </a:stretch>
              </p:blipFill>
              <p:spPr>
                <a:xfrm>
                  <a:off x="9524629" y="1399958"/>
                  <a:ext cx="399571" cy="725706"/>
                </a:xfrm>
                <a:prstGeom prst="rect">
                  <a:avLst/>
                </a:prstGeom>
              </p:spPr>
            </p:pic>
          </mc:Fallback>
        </mc:AlternateContent>
        <mc:AlternateContent xmlns:mc="http://schemas.openxmlformats.org/markup-compatibility/2006" xmlns:p14="http://schemas.microsoft.com/office/powerpoint/2010/main">
          <mc:Choice Requires="p14">
            <p:contentPart p14:bwMode="auto" r:id="rId138">
              <p14:nvContentPartPr>
                <p14:cNvPr id="81" name="Ink 80">
                  <a:extLst>
                    <a:ext uri="{FF2B5EF4-FFF2-40B4-BE49-F238E27FC236}">
                      <a16:creationId xmlns:a16="http://schemas.microsoft.com/office/drawing/2014/main" id="{FEC757CA-D77B-CDB6-8D9E-F82384F44EDF}"/>
                    </a:ext>
                  </a:extLst>
                </p14:cNvPr>
                <p14:cNvContentPartPr/>
                <p14:nvPr/>
              </p14:nvContentPartPr>
              <p14:xfrm>
                <a:off x="9673887" y="1227014"/>
                <a:ext cx="86760" cy="347040"/>
              </p14:xfrm>
            </p:contentPart>
          </mc:Choice>
          <mc:Fallback xmlns="">
            <p:pic>
              <p:nvPicPr>
                <p:cNvPr id="81" name="Ink 80">
                  <a:extLst>
                    <a:ext uri="{FF2B5EF4-FFF2-40B4-BE49-F238E27FC236}">
                      <a16:creationId xmlns:a16="http://schemas.microsoft.com/office/drawing/2014/main" id="{FEC757CA-D77B-CDB6-8D9E-F82384F44EDF}"/>
                    </a:ext>
                  </a:extLst>
                </p:cNvPr>
                <p:cNvPicPr/>
                <p:nvPr/>
              </p:nvPicPr>
              <p:blipFill>
                <a:blip r:embed="rId139"/>
                <a:stretch>
                  <a:fillRect/>
                </a:stretch>
              </p:blipFill>
              <p:spPr>
                <a:xfrm>
                  <a:off x="9650689" y="1202643"/>
                  <a:ext cx="132692" cy="395294"/>
                </a:xfrm>
                <a:prstGeom prst="rect">
                  <a:avLst/>
                </a:prstGeom>
              </p:spPr>
            </p:pic>
          </mc:Fallback>
        </mc:AlternateContent>
        <mc:AlternateContent xmlns:mc="http://schemas.openxmlformats.org/markup-compatibility/2006" xmlns:p14="http://schemas.microsoft.com/office/powerpoint/2010/main">
          <mc:Choice Requires="p14">
            <p:contentPart p14:bwMode="auto" r:id="rId140">
              <p14:nvContentPartPr>
                <p14:cNvPr id="82" name="Ink 81">
                  <a:extLst>
                    <a:ext uri="{FF2B5EF4-FFF2-40B4-BE49-F238E27FC236}">
                      <a16:creationId xmlns:a16="http://schemas.microsoft.com/office/drawing/2014/main" id="{E41EC0DD-B072-4B3E-ECA8-62AB8599722B}"/>
                    </a:ext>
                  </a:extLst>
                </p14:cNvPr>
                <p14:cNvContentPartPr/>
                <p14:nvPr/>
              </p14:nvContentPartPr>
              <p14:xfrm>
                <a:off x="9824367" y="1518974"/>
                <a:ext cx="116280" cy="86400"/>
              </p14:xfrm>
            </p:contentPart>
          </mc:Choice>
          <mc:Fallback xmlns="">
            <p:pic>
              <p:nvPicPr>
                <p:cNvPr id="82" name="Ink 81">
                  <a:extLst>
                    <a:ext uri="{FF2B5EF4-FFF2-40B4-BE49-F238E27FC236}">
                      <a16:creationId xmlns:a16="http://schemas.microsoft.com/office/drawing/2014/main" id="{E41EC0DD-B072-4B3E-ECA8-62AB8599722B}"/>
                    </a:ext>
                  </a:extLst>
                </p:cNvPr>
                <p:cNvPicPr/>
                <p:nvPr/>
              </p:nvPicPr>
              <p:blipFill>
                <a:blip r:embed="rId141"/>
                <a:stretch>
                  <a:fillRect/>
                </a:stretch>
              </p:blipFill>
              <p:spPr>
                <a:xfrm>
                  <a:off x="9801204" y="1494704"/>
                  <a:ext cx="162143" cy="134454"/>
                </a:xfrm>
                <a:prstGeom prst="rect">
                  <a:avLst/>
                </a:prstGeom>
              </p:spPr>
            </p:pic>
          </mc:Fallback>
        </mc:AlternateContent>
        <mc:AlternateContent xmlns:mc="http://schemas.openxmlformats.org/markup-compatibility/2006" xmlns:p14="http://schemas.microsoft.com/office/powerpoint/2010/main">
          <mc:Choice Requires="p14">
            <p:contentPart p14:bwMode="auto" r:id="rId142">
              <p14:nvContentPartPr>
                <p14:cNvPr id="83" name="Ink 82">
                  <a:extLst>
                    <a:ext uri="{FF2B5EF4-FFF2-40B4-BE49-F238E27FC236}">
                      <a16:creationId xmlns:a16="http://schemas.microsoft.com/office/drawing/2014/main" id="{F1AADF46-0916-3B46-4542-8C63C9276BEF}"/>
                    </a:ext>
                  </a:extLst>
                </p14:cNvPr>
                <p14:cNvContentPartPr/>
                <p14:nvPr/>
              </p14:nvContentPartPr>
              <p14:xfrm>
                <a:off x="9893847" y="1094894"/>
                <a:ext cx="228240" cy="352440"/>
              </p14:xfrm>
            </p:contentPart>
          </mc:Choice>
          <mc:Fallback xmlns="">
            <p:pic>
              <p:nvPicPr>
                <p:cNvPr id="83" name="Ink 82">
                  <a:extLst>
                    <a:ext uri="{FF2B5EF4-FFF2-40B4-BE49-F238E27FC236}">
                      <a16:creationId xmlns:a16="http://schemas.microsoft.com/office/drawing/2014/main" id="{F1AADF46-0916-3B46-4542-8C63C9276BEF}"/>
                    </a:ext>
                  </a:extLst>
                </p:cNvPr>
                <p:cNvPicPr/>
                <p:nvPr/>
              </p:nvPicPr>
              <p:blipFill>
                <a:blip r:embed="rId143"/>
                <a:stretch>
                  <a:fillRect/>
                </a:stretch>
              </p:blipFill>
              <p:spPr>
                <a:xfrm>
                  <a:off x="9870605" y="1070554"/>
                  <a:ext cx="274260" cy="400633"/>
                </a:xfrm>
                <a:prstGeom prst="rect">
                  <a:avLst/>
                </a:prstGeom>
              </p:spPr>
            </p:pic>
          </mc:Fallback>
        </mc:AlternateContent>
      </p:grpSp>
      <p:sp>
        <p:nvSpPr>
          <p:cNvPr id="84" name="Oval 83">
            <a:extLst>
              <a:ext uri="{FF2B5EF4-FFF2-40B4-BE49-F238E27FC236}">
                <a16:creationId xmlns:a16="http://schemas.microsoft.com/office/drawing/2014/main" id="{12BFCF4C-0C06-619C-D92F-D7BFF119DD5E}"/>
              </a:ext>
            </a:extLst>
          </p:cNvPr>
          <p:cNvSpPr/>
          <p:nvPr/>
        </p:nvSpPr>
        <p:spPr>
          <a:xfrm>
            <a:off x="5187415" y="4188251"/>
            <a:ext cx="172669" cy="12725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Aptos" panose="02110004020202020204"/>
            </a:endParaRPr>
          </a:p>
        </p:txBody>
      </p:sp>
      <mc:AlternateContent xmlns:mc="http://schemas.openxmlformats.org/markup-compatibility/2006" xmlns:p14="http://schemas.microsoft.com/office/powerpoint/2010/main">
        <mc:Choice Requires="p14">
          <p:contentPart p14:bwMode="auto" r:id="rId144">
            <p14:nvContentPartPr>
              <p14:cNvPr id="85" name="Ink 84">
                <a:extLst>
                  <a:ext uri="{FF2B5EF4-FFF2-40B4-BE49-F238E27FC236}">
                    <a16:creationId xmlns:a16="http://schemas.microsoft.com/office/drawing/2014/main" id="{C63D4799-600D-818B-67A5-02C52EAA35CE}"/>
                  </a:ext>
                </a:extLst>
              </p14:cNvPr>
              <p14:cNvContentPartPr/>
              <p14:nvPr/>
            </p14:nvContentPartPr>
            <p14:xfrm>
              <a:off x="4160197" y="3747026"/>
              <a:ext cx="360724" cy="403243"/>
            </p14:xfrm>
          </p:contentPart>
        </mc:Choice>
        <mc:Fallback xmlns="">
          <p:pic>
            <p:nvPicPr>
              <p:cNvPr id="85" name="Ink 84">
                <a:extLst>
                  <a:ext uri="{FF2B5EF4-FFF2-40B4-BE49-F238E27FC236}">
                    <a16:creationId xmlns:a16="http://schemas.microsoft.com/office/drawing/2014/main" id="{C63D4799-600D-818B-67A5-02C52EAA35CE}"/>
                  </a:ext>
                </a:extLst>
              </p:cNvPr>
              <p:cNvPicPr/>
              <p:nvPr/>
            </p:nvPicPr>
            <p:blipFill>
              <a:blip r:embed="rId145"/>
              <a:stretch>
                <a:fillRect/>
              </a:stretch>
            </p:blipFill>
            <p:spPr>
              <a:xfrm>
                <a:off x="4142179" y="3729024"/>
                <a:ext cx="396400" cy="438887"/>
              </a:xfrm>
              <a:prstGeom prst="rect">
                <a:avLst/>
              </a:prstGeom>
            </p:spPr>
          </p:pic>
        </mc:Fallback>
      </mc:AlternateContent>
      <mc:AlternateContent xmlns:mc="http://schemas.openxmlformats.org/markup-compatibility/2006" xmlns:p14="http://schemas.microsoft.com/office/powerpoint/2010/main">
        <mc:Choice Requires="p14">
          <p:contentPart p14:bwMode="auto" r:id="rId146">
            <p14:nvContentPartPr>
              <p14:cNvPr id="86" name="Ink 85">
                <a:extLst>
                  <a:ext uri="{FF2B5EF4-FFF2-40B4-BE49-F238E27FC236}">
                    <a16:creationId xmlns:a16="http://schemas.microsoft.com/office/drawing/2014/main" id="{3684F393-58CB-4C4A-43C3-DB73EF9426B6}"/>
                  </a:ext>
                </a:extLst>
              </p14:cNvPr>
              <p14:cNvContentPartPr/>
              <p14:nvPr/>
            </p14:nvContentPartPr>
            <p14:xfrm>
              <a:off x="4534957" y="4164438"/>
              <a:ext cx="630321" cy="32001"/>
            </p14:xfrm>
          </p:contentPart>
        </mc:Choice>
        <mc:Fallback xmlns="">
          <p:pic>
            <p:nvPicPr>
              <p:cNvPr id="86" name="Ink 85">
                <a:extLst>
                  <a:ext uri="{FF2B5EF4-FFF2-40B4-BE49-F238E27FC236}">
                    <a16:creationId xmlns:a16="http://schemas.microsoft.com/office/drawing/2014/main" id="{3684F393-58CB-4C4A-43C3-DB73EF9426B6}"/>
                  </a:ext>
                </a:extLst>
              </p:cNvPr>
              <p:cNvPicPr/>
              <p:nvPr/>
            </p:nvPicPr>
            <p:blipFill>
              <a:blip r:embed="rId147"/>
              <a:stretch>
                <a:fillRect/>
              </a:stretch>
            </p:blipFill>
            <p:spPr>
              <a:xfrm>
                <a:off x="4516958" y="4146256"/>
                <a:ext cx="665959" cy="68002"/>
              </a:xfrm>
              <a:prstGeom prst="rect">
                <a:avLst/>
              </a:prstGeom>
            </p:spPr>
          </p:pic>
        </mc:Fallback>
      </mc:AlternateContent>
      <p:grpSp>
        <p:nvGrpSpPr>
          <p:cNvPr id="87" name="Group 86">
            <a:extLst>
              <a:ext uri="{FF2B5EF4-FFF2-40B4-BE49-F238E27FC236}">
                <a16:creationId xmlns:a16="http://schemas.microsoft.com/office/drawing/2014/main" id="{88D3A98D-854B-F343-6A34-52CDF6766523}"/>
              </a:ext>
            </a:extLst>
          </p:cNvPr>
          <p:cNvGrpSpPr/>
          <p:nvPr/>
        </p:nvGrpSpPr>
        <p:grpSpPr>
          <a:xfrm>
            <a:off x="5340637" y="3497414"/>
            <a:ext cx="447261" cy="659065"/>
            <a:chOff x="7049487" y="3041414"/>
            <a:chExt cx="575280" cy="892800"/>
          </a:xfrm>
        </p:grpSpPr>
        <mc:AlternateContent xmlns:mc="http://schemas.openxmlformats.org/markup-compatibility/2006" xmlns:p14="http://schemas.microsoft.com/office/powerpoint/2010/main">
          <mc:Choice Requires="p14">
            <p:contentPart p14:bwMode="auto" r:id="rId148">
              <p14:nvContentPartPr>
                <p14:cNvPr id="88" name="Ink 87">
                  <a:extLst>
                    <a:ext uri="{FF2B5EF4-FFF2-40B4-BE49-F238E27FC236}">
                      <a16:creationId xmlns:a16="http://schemas.microsoft.com/office/drawing/2014/main" id="{A607D916-E97C-BBCD-6B0A-D573E75BCDAA}"/>
                    </a:ext>
                  </a:extLst>
                </p14:cNvPr>
                <p14:cNvContentPartPr/>
                <p14:nvPr/>
              </p14:nvContentPartPr>
              <p14:xfrm>
                <a:off x="7049487" y="3561254"/>
                <a:ext cx="456480" cy="372960"/>
              </p14:xfrm>
            </p:contentPart>
          </mc:Choice>
          <mc:Fallback xmlns="">
            <p:pic>
              <p:nvPicPr>
                <p:cNvPr id="88" name="Ink 87">
                  <a:extLst>
                    <a:ext uri="{FF2B5EF4-FFF2-40B4-BE49-F238E27FC236}">
                      <a16:creationId xmlns:a16="http://schemas.microsoft.com/office/drawing/2014/main" id="{A607D916-E97C-BBCD-6B0A-D573E75BCDAA}"/>
                    </a:ext>
                  </a:extLst>
                </p:cNvPr>
                <p:cNvPicPr/>
                <p:nvPr/>
              </p:nvPicPr>
              <p:blipFill>
                <a:blip r:embed="rId149"/>
                <a:stretch>
                  <a:fillRect/>
                </a:stretch>
              </p:blipFill>
              <p:spPr>
                <a:xfrm>
                  <a:off x="7026339" y="3536878"/>
                  <a:ext cx="502313" cy="421225"/>
                </a:xfrm>
                <a:prstGeom prst="rect">
                  <a:avLst/>
                </a:prstGeom>
              </p:spPr>
            </p:pic>
          </mc:Fallback>
        </mc:AlternateContent>
        <mc:AlternateContent xmlns:mc="http://schemas.openxmlformats.org/markup-compatibility/2006" xmlns:p14="http://schemas.microsoft.com/office/powerpoint/2010/main">
          <mc:Choice Requires="p14">
            <p:contentPart p14:bwMode="auto" r:id="rId150">
              <p14:nvContentPartPr>
                <p14:cNvPr id="89" name="Ink 88">
                  <a:extLst>
                    <a:ext uri="{FF2B5EF4-FFF2-40B4-BE49-F238E27FC236}">
                      <a16:creationId xmlns:a16="http://schemas.microsoft.com/office/drawing/2014/main" id="{377FC6CC-6C58-1912-381B-D5447C8E4D60}"/>
                    </a:ext>
                  </a:extLst>
                </p14:cNvPr>
                <p14:cNvContentPartPr/>
                <p14:nvPr/>
              </p14:nvContentPartPr>
              <p14:xfrm>
                <a:off x="7517127" y="3041414"/>
                <a:ext cx="107640" cy="520560"/>
              </p14:xfrm>
            </p:contentPart>
          </mc:Choice>
          <mc:Fallback xmlns="">
            <p:pic>
              <p:nvPicPr>
                <p:cNvPr id="89" name="Ink 88">
                  <a:extLst>
                    <a:ext uri="{FF2B5EF4-FFF2-40B4-BE49-F238E27FC236}">
                      <a16:creationId xmlns:a16="http://schemas.microsoft.com/office/drawing/2014/main" id="{377FC6CC-6C58-1912-381B-D5447C8E4D60}"/>
                    </a:ext>
                  </a:extLst>
                </p:cNvPr>
                <p:cNvPicPr/>
                <p:nvPr/>
              </p:nvPicPr>
              <p:blipFill>
                <a:blip r:embed="rId151"/>
                <a:stretch>
                  <a:fillRect/>
                </a:stretch>
              </p:blipFill>
              <p:spPr>
                <a:xfrm>
                  <a:off x="7493929" y="3017043"/>
                  <a:ext cx="153573" cy="568814"/>
                </a:xfrm>
                <a:prstGeom prst="rect">
                  <a:avLst/>
                </a:prstGeom>
              </p:spPr>
            </p:pic>
          </mc:Fallback>
        </mc:AlternateContent>
      </p:grpSp>
      <p:sp>
        <p:nvSpPr>
          <p:cNvPr id="90" name="Oval 89">
            <a:extLst>
              <a:ext uri="{FF2B5EF4-FFF2-40B4-BE49-F238E27FC236}">
                <a16:creationId xmlns:a16="http://schemas.microsoft.com/office/drawing/2014/main" id="{2BAAABFA-3F0D-8DDD-6950-4712D8002089}"/>
              </a:ext>
            </a:extLst>
          </p:cNvPr>
          <p:cNvSpPr/>
          <p:nvPr/>
        </p:nvSpPr>
        <p:spPr>
          <a:xfrm>
            <a:off x="4322468" y="4763266"/>
            <a:ext cx="291170" cy="31612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Aptos" panose="02110004020202020204"/>
            </a:endParaRPr>
          </a:p>
        </p:txBody>
      </p:sp>
      <p:sp>
        <p:nvSpPr>
          <p:cNvPr id="91" name="Oval 90">
            <a:extLst>
              <a:ext uri="{FF2B5EF4-FFF2-40B4-BE49-F238E27FC236}">
                <a16:creationId xmlns:a16="http://schemas.microsoft.com/office/drawing/2014/main" id="{272739EB-9F77-707D-4060-DB0D13FAF49F}"/>
              </a:ext>
            </a:extLst>
          </p:cNvPr>
          <p:cNvSpPr/>
          <p:nvPr/>
        </p:nvSpPr>
        <p:spPr>
          <a:xfrm>
            <a:off x="4094455" y="3810206"/>
            <a:ext cx="212089" cy="23476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Aptos" panose="02110004020202020204"/>
            </a:endParaRPr>
          </a:p>
        </p:txBody>
      </p:sp>
      <p:sp>
        <p:nvSpPr>
          <p:cNvPr id="92" name="Oval 91">
            <a:extLst>
              <a:ext uri="{FF2B5EF4-FFF2-40B4-BE49-F238E27FC236}">
                <a16:creationId xmlns:a16="http://schemas.microsoft.com/office/drawing/2014/main" id="{0FC6DF19-C1D2-1369-4C56-9720951DC0FD}"/>
              </a:ext>
            </a:extLst>
          </p:cNvPr>
          <p:cNvSpPr/>
          <p:nvPr/>
        </p:nvSpPr>
        <p:spPr>
          <a:xfrm>
            <a:off x="4861500" y="2811847"/>
            <a:ext cx="127440" cy="159030"/>
          </a:xfrm>
          <a:prstGeom prst="ellipse">
            <a:avLst/>
          </a:prstGeom>
          <a:ln/>
        </p:spPr>
        <p:style>
          <a:lnRef idx="3">
            <a:schemeClr val="lt1"/>
          </a:lnRef>
          <a:fillRef idx="1">
            <a:schemeClr val="accent6"/>
          </a:fillRef>
          <a:effectRef idx="1">
            <a:schemeClr val="accent6"/>
          </a:effectRef>
          <a:fontRef idx="minor">
            <a:schemeClr val="lt1"/>
          </a:fontRef>
        </p:style>
        <p:txBody>
          <a:bodyPr rtlCol="0" anchor="ctr"/>
          <a:lstStyle/>
          <a:p>
            <a:pPr algn="ctr" defTabSz="685800"/>
            <a:endParaRPr lang="en-US" sz="1350">
              <a:solidFill>
                <a:prstClr val="white"/>
              </a:solidFill>
              <a:latin typeface="Aptos" panose="02110004020202020204"/>
            </a:endParaRPr>
          </a:p>
        </p:txBody>
      </p:sp>
      <p:sp>
        <p:nvSpPr>
          <p:cNvPr id="93" name="Oval 92">
            <a:extLst>
              <a:ext uri="{FF2B5EF4-FFF2-40B4-BE49-F238E27FC236}">
                <a16:creationId xmlns:a16="http://schemas.microsoft.com/office/drawing/2014/main" id="{3C6B34E7-DF1F-3A92-B290-B85D05275BE1}"/>
              </a:ext>
            </a:extLst>
          </p:cNvPr>
          <p:cNvSpPr/>
          <p:nvPr/>
        </p:nvSpPr>
        <p:spPr>
          <a:xfrm>
            <a:off x="5785989" y="3393688"/>
            <a:ext cx="127440" cy="159030"/>
          </a:xfrm>
          <a:prstGeom prst="ellipse">
            <a:avLst/>
          </a:prstGeom>
          <a:ln/>
        </p:spPr>
        <p:style>
          <a:lnRef idx="3">
            <a:schemeClr val="lt1"/>
          </a:lnRef>
          <a:fillRef idx="1">
            <a:schemeClr val="accent6"/>
          </a:fillRef>
          <a:effectRef idx="1">
            <a:schemeClr val="accent6"/>
          </a:effectRef>
          <a:fontRef idx="minor">
            <a:schemeClr val="lt1"/>
          </a:fontRef>
        </p:style>
        <p:txBody>
          <a:bodyPr rtlCol="0" anchor="ctr"/>
          <a:lstStyle/>
          <a:p>
            <a:pPr algn="ctr" defTabSz="685800"/>
            <a:endParaRPr lang="en-US" sz="1350">
              <a:solidFill>
                <a:prstClr val="white"/>
              </a:solidFill>
              <a:latin typeface="Aptos" panose="02110004020202020204"/>
            </a:endParaRPr>
          </a:p>
        </p:txBody>
      </p:sp>
      <p:sp>
        <p:nvSpPr>
          <p:cNvPr id="94" name="Oval 93">
            <a:extLst>
              <a:ext uri="{FF2B5EF4-FFF2-40B4-BE49-F238E27FC236}">
                <a16:creationId xmlns:a16="http://schemas.microsoft.com/office/drawing/2014/main" id="{64A75315-8679-E276-A7D3-BBC856966614}"/>
              </a:ext>
            </a:extLst>
          </p:cNvPr>
          <p:cNvSpPr/>
          <p:nvPr/>
        </p:nvSpPr>
        <p:spPr>
          <a:xfrm>
            <a:off x="6368658" y="1183779"/>
            <a:ext cx="127440" cy="159030"/>
          </a:xfrm>
          <a:prstGeom prst="ellipse">
            <a:avLst/>
          </a:prstGeom>
          <a:ln/>
        </p:spPr>
        <p:style>
          <a:lnRef idx="3">
            <a:schemeClr val="lt1"/>
          </a:lnRef>
          <a:fillRef idx="1">
            <a:schemeClr val="accent6"/>
          </a:fillRef>
          <a:effectRef idx="1">
            <a:schemeClr val="accent6"/>
          </a:effectRef>
          <a:fontRef idx="minor">
            <a:schemeClr val="lt1"/>
          </a:fontRef>
        </p:style>
        <p:txBody>
          <a:bodyPr rtlCol="0" anchor="ctr"/>
          <a:lstStyle/>
          <a:p>
            <a:pPr algn="ctr" defTabSz="685800"/>
            <a:endParaRPr lang="en-US" sz="1350">
              <a:solidFill>
                <a:prstClr val="white"/>
              </a:solidFill>
              <a:latin typeface="Aptos" panose="02110004020202020204"/>
            </a:endParaRPr>
          </a:p>
        </p:txBody>
      </p:sp>
      <p:pic>
        <p:nvPicPr>
          <p:cNvPr id="95" name="Graphic 94" descr="Airplane with solid fill">
            <a:extLst>
              <a:ext uri="{FF2B5EF4-FFF2-40B4-BE49-F238E27FC236}">
                <a16:creationId xmlns:a16="http://schemas.microsoft.com/office/drawing/2014/main" id="{90976425-0797-D5C9-5CE6-2948B5AB3218}"/>
              </a:ext>
            </a:extLst>
          </p:cNvPr>
          <p:cNvPicPr>
            <a:picLocks noChangeAspect="1"/>
          </p:cNvPicPr>
          <p:nvPr/>
        </p:nvPicPr>
        <p:blipFill>
          <a:blip r:embed="rId152">
            <a:extLst>
              <a:ext uri="{96DAC541-7B7A-43D3-8B79-37D633B846F1}">
                <asvg:svgBlip xmlns:asvg="http://schemas.microsoft.com/office/drawing/2016/SVG/main" r:embed="rId153"/>
              </a:ext>
            </a:extLst>
          </a:blip>
          <a:stretch>
            <a:fillRect/>
          </a:stretch>
        </p:blipFill>
        <p:spPr>
          <a:xfrm>
            <a:off x="5890505" y="1629496"/>
            <a:ext cx="256738" cy="256738"/>
          </a:xfrm>
          <a:prstGeom prst="rect">
            <a:avLst/>
          </a:prstGeom>
        </p:spPr>
      </p:pic>
      <p:pic>
        <p:nvPicPr>
          <p:cNvPr id="96" name="Graphic 95" descr="Airplane with solid fill">
            <a:extLst>
              <a:ext uri="{FF2B5EF4-FFF2-40B4-BE49-F238E27FC236}">
                <a16:creationId xmlns:a16="http://schemas.microsoft.com/office/drawing/2014/main" id="{907A3603-6654-6B33-45E5-0872767BB738}"/>
              </a:ext>
            </a:extLst>
          </p:cNvPr>
          <p:cNvPicPr>
            <a:picLocks noChangeAspect="1"/>
          </p:cNvPicPr>
          <p:nvPr/>
        </p:nvPicPr>
        <p:blipFill>
          <a:blip r:embed="rId152">
            <a:extLst>
              <a:ext uri="{96DAC541-7B7A-43D3-8B79-37D633B846F1}">
                <asvg:svgBlip xmlns:asvg="http://schemas.microsoft.com/office/drawing/2016/SVG/main" r:embed="rId153"/>
              </a:ext>
            </a:extLst>
          </a:blip>
          <a:stretch>
            <a:fillRect/>
          </a:stretch>
        </p:blipFill>
        <p:spPr>
          <a:xfrm>
            <a:off x="5716883" y="1887510"/>
            <a:ext cx="248707" cy="242515"/>
          </a:xfrm>
          <a:prstGeom prst="rect">
            <a:avLst/>
          </a:prstGeom>
        </p:spPr>
      </p:pic>
      <p:pic>
        <p:nvPicPr>
          <p:cNvPr id="97" name="Graphic 96" descr="Airplane with solid fill">
            <a:extLst>
              <a:ext uri="{FF2B5EF4-FFF2-40B4-BE49-F238E27FC236}">
                <a16:creationId xmlns:a16="http://schemas.microsoft.com/office/drawing/2014/main" id="{643AB406-8726-A288-059B-9A199440FAD3}"/>
              </a:ext>
            </a:extLst>
          </p:cNvPr>
          <p:cNvPicPr>
            <a:picLocks noChangeAspect="1"/>
          </p:cNvPicPr>
          <p:nvPr/>
        </p:nvPicPr>
        <p:blipFill>
          <a:blip r:embed="rId152">
            <a:extLst>
              <a:ext uri="{96DAC541-7B7A-43D3-8B79-37D633B846F1}">
                <asvg:svgBlip xmlns:asvg="http://schemas.microsoft.com/office/drawing/2016/SVG/main" r:embed="rId153"/>
              </a:ext>
            </a:extLst>
          </a:blip>
          <a:stretch>
            <a:fillRect/>
          </a:stretch>
        </p:blipFill>
        <p:spPr>
          <a:xfrm>
            <a:off x="3719746" y="3937420"/>
            <a:ext cx="262005" cy="262005"/>
          </a:xfrm>
          <a:prstGeom prst="rect">
            <a:avLst/>
          </a:prstGeom>
        </p:spPr>
      </p:pic>
      <p:pic>
        <p:nvPicPr>
          <p:cNvPr id="98" name="Graphic 97" descr="Airplane with solid fill">
            <a:extLst>
              <a:ext uri="{FF2B5EF4-FFF2-40B4-BE49-F238E27FC236}">
                <a16:creationId xmlns:a16="http://schemas.microsoft.com/office/drawing/2014/main" id="{B784C50C-7025-2D90-84C4-5812348C6AE6}"/>
              </a:ext>
            </a:extLst>
          </p:cNvPr>
          <p:cNvPicPr>
            <a:picLocks noChangeAspect="1"/>
          </p:cNvPicPr>
          <p:nvPr/>
        </p:nvPicPr>
        <p:blipFill>
          <a:blip r:embed="rId152">
            <a:extLst>
              <a:ext uri="{96DAC541-7B7A-43D3-8B79-37D633B846F1}">
                <asvg:svgBlip xmlns:asvg="http://schemas.microsoft.com/office/drawing/2016/SVG/main" r:embed="rId153"/>
              </a:ext>
            </a:extLst>
          </a:blip>
          <a:stretch>
            <a:fillRect/>
          </a:stretch>
        </p:blipFill>
        <p:spPr>
          <a:xfrm>
            <a:off x="3553594" y="3676414"/>
            <a:ext cx="262005" cy="262005"/>
          </a:xfrm>
          <a:prstGeom prst="rect">
            <a:avLst/>
          </a:prstGeom>
        </p:spPr>
      </p:pic>
      <p:pic>
        <p:nvPicPr>
          <p:cNvPr id="99" name="Graphic 98" descr="Airplane with solid fill">
            <a:extLst>
              <a:ext uri="{FF2B5EF4-FFF2-40B4-BE49-F238E27FC236}">
                <a16:creationId xmlns:a16="http://schemas.microsoft.com/office/drawing/2014/main" id="{34BF19A1-E934-3D51-042C-264C7EED737E}"/>
              </a:ext>
            </a:extLst>
          </p:cNvPr>
          <p:cNvPicPr>
            <a:picLocks noChangeAspect="1"/>
          </p:cNvPicPr>
          <p:nvPr/>
        </p:nvPicPr>
        <p:blipFill>
          <a:blip r:embed="rId152">
            <a:extLst>
              <a:ext uri="{96DAC541-7B7A-43D3-8B79-37D633B846F1}">
                <asvg:svgBlip xmlns:asvg="http://schemas.microsoft.com/office/drawing/2016/SVG/main" r:embed="rId153"/>
              </a:ext>
            </a:extLst>
          </a:blip>
          <a:stretch>
            <a:fillRect/>
          </a:stretch>
        </p:blipFill>
        <p:spPr>
          <a:xfrm>
            <a:off x="3641614" y="3443674"/>
            <a:ext cx="256738" cy="262005"/>
          </a:xfrm>
          <a:prstGeom prst="rect">
            <a:avLst/>
          </a:prstGeom>
        </p:spPr>
      </p:pic>
      <p:pic>
        <p:nvPicPr>
          <p:cNvPr id="100" name="Graphic 99" descr="Airplane with solid fill">
            <a:extLst>
              <a:ext uri="{FF2B5EF4-FFF2-40B4-BE49-F238E27FC236}">
                <a16:creationId xmlns:a16="http://schemas.microsoft.com/office/drawing/2014/main" id="{6600EE67-5A63-7EC7-A94C-B23FB94411F4}"/>
              </a:ext>
            </a:extLst>
          </p:cNvPr>
          <p:cNvPicPr>
            <a:picLocks noChangeAspect="1"/>
          </p:cNvPicPr>
          <p:nvPr/>
        </p:nvPicPr>
        <p:blipFill>
          <a:blip r:embed="rId152">
            <a:extLst>
              <a:ext uri="{96DAC541-7B7A-43D3-8B79-37D633B846F1}">
                <asvg:svgBlip xmlns:asvg="http://schemas.microsoft.com/office/drawing/2016/SVG/main" r:embed="rId153"/>
              </a:ext>
            </a:extLst>
          </a:blip>
          <a:stretch>
            <a:fillRect/>
          </a:stretch>
        </p:blipFill>
        <p:spPr>
          <a:xfrm>
            <a:off x="5174182" y="3960809"/>
            <a:ext cx="256738" cy="262005"/>
          </a:xfrm>
          <a:prstGeom prst="rect">
            <a:avLst/>
          </a:prstGeom>
        </p:spPr>
      </p:pic>
      <p:pic>
        <p:nvPicPr>
          <p:cNvPr id="101" name="Graphic 100" descr="Airplane with solid fill">
            <a:extLst>
              <a:ext uri="{FF2B5EF4-FFF2-40B4-BE49-F238E27FC236}">
                <a16:creationId xmlns:a16="http://schemas.microsoft.com/office/drawing/2014/main" id="{BA91F9A2-9068-76CB-1768-107DECC7D946}"/>
              </a:ext>
            </a:extLst>
          </p:cNvPr>
          <p:cNvPicPr>
            <a:picLocks noChangeAspect="1"/>
          </p:cNvPicPr>
          <p:nvPr/>
        </p:nvPicPr>
        <p:blipFill>
          <a:blip r:embed="rId152">
            <a:extLst>
              <a:ext uri="{96DAC541-7B7A-43D3-8B79-37D633B846F1}">
                <asvg:svgBlip xmlns:asvg="http://schemas.microsoft.com/office/drawing/2016/SVG/main" r:embed="rId153"/>
              </a:ext>
            </a:extLst>
          </a:blip>
          <a:stretch>
            <a:fillRect/>
          </a:stretch>
        </p:blipFill>
        <p:spPr>
          <a:xfrm>
            <a:off x="4689248" y="2557031"/>
            <a:ext cx="256738" cy="256738"/>
          </a:xfrm>
          <a:prstGeom prst="rect">
            <a:avLst/>
          </a:prstGeom>
        </p:spPr>
      </p:pic>
      <p:pic>
        <p:nvPicPr>
          <p:cNvPr id="102" name="Graphic 101" descr="Airplane outline">
            <a:extLst>
              <a:ext uri="{FF2B5EF4-FFF2-40B4-BE49-F238E27FC236}">
                <a16:creationId xmlns:a16="http://schemas.microsoft.com/office/drawing/2014/main" id="{C97CC60C-6DFB-D4AE-3333-F5738A2044B1}"/>
              </a:ext>
            </a:extLst>
          </p:cNvPr>
          <p:cNvPicPr>
            <a:picLocks noChangeAspect="1"/>
          </p:cNvPicPr>
          <p:nvPr/>
        </p:nvPicPr>
        <p:blipFill>
          <a:blip r:embed="rId154">
            <a:extLst>
              <a:ext uri="{96DAC541-7B7A-43D3-8B79-37D633B846F1}">
                <asvg:svgBlip xmlns:asvg="http://schemas.microsoft.com/office/drawing/2016/SVG/main" r:embed="rId155"/>
              </a:ext>
            </a:extLst>
          </a:blip>
          <a:stretch>
            <a:fillRect/>
          </a:stretch>
        </p:blipFill>
        <p:spPr>
          <a:xfrm>
            <a:off x="7340797" y="5085623"/>
            <a:ext cx="291064" cy="291064"/>
          </a:xfrm>
          <a:prstGeom prst="rect">
            <a:avLst/>
          </a:prstGeom>
        </p:spPr>
      </p:pic>
      <mc:AlternateContent xmlns:mc="http://schemas.openxmlformats.org/markup-compatibility/2006" xmlns:p14="http://schemas.microsoft.com/office/powerpoint/2010/main">
        <mc:Choice Requires="p14">
          <p:contentPart p14:bwMode="auto" r:id="rId156">
            <p14:nvContentPartPr>
              <p14:cNvPr id="103" name="Ink 102">
                <a:extLst>
                  <a:ext uri="{FF2B5EF4-FFF2-40B4-BE49-F238E27FC236}">
                    <a16:creationId xmlns:a16="http://schemas.microsoft.com/office/drawing/2014/main" id="{E84DEB59-C459-0B11-DE53-56B77B0DF337}"/>
                  </a:ext>
                </a:extLst>
              </p14:cNvPr>
              <p14:cNvContentPartPr/>
              <p14:nvPr/>
            </p14:nvContentPartPr>
            <p14:xfrm>
              <a:off x="3128681" y="2268799"/>
              <a:ext cx="5813845" cy="4067120"/>
            </p14:xfrm>
          </p:contentPart>
        </mc:Choice>
        <mc:Fallback xmlns="">
          <p:pic>
            <p:nvPicPr>
              <p:cNvPr id="103" name="Ink 102">
                <a:extLst>
                  <a:ext uri="{FF2B5EF4-FFF2-40B4-BE49-F238E27FC236}">
                    <a16:creationId xmlns:a16="http://schemas.microsoft.com/office/drawing/2014/main" id="{E84DEB59-C459-0B11-DE53-56B77B0DF337}"/>
                  </a:ext>
                </a:extLst>
              </p:cNvPr>
              <p:cNvPicPr/>
              <p:nvPr/>
            </p:nvPicPr>
            <p:blipFill>
              <a:blip r:embed="rId59"/>
              <a:stretch>
                <a:fillRect/>
              </a:stretch>
            </p:blipFill>
            <p:spPr>
              <a:xfrm>
                <a:off x="3074682" y="2160803"/>
                <a:ext cx="5921482" cy="4282752"/>
              </a:xfrm>
              <a:prstGeom prst="rect">
                <a:avLst/>
              </a:prstGeom>
            </p:spPr>
          </p:pic>
        </mc:Fallback>
      </mc:AlternateContent>
      <p:pic>
        <p:nvPicPr>
          <p:cNvPr id="104" name="Graphic 103" descr="Airplane outline">
            <a:extLst>
              <a:ext uri="{FF2B5EF4-FFF2-40B4-BE49-F238E27FC236}">
                <a16:creationId xmlns:a16="http://schemas.microsoft.com/office/drawing/2014/main" id="{DBC3FC22-0BE2-DAB7-B755-289C5F2563C3}"/>
              </a:ext>
            </a:extLst>
          </p:cNvPr>
          <p:cNvPicPr>
            <a:picLocks noChangeAspect="1"/>
          </p:cNvPicPr>
          <p:nvPr/>
        </p:nvPicPr>
        <p:blipFill>
          <a:blip r:embed="rId154">
            <a:extLst>
              <a:ext uri="{96DAC541-7B7A-43D3-8B79-37D633B846F1}">
                <asvg:svgBlip xmlns:asvg="http://schemas.microsoft.com/office/drawing/2016/SVG/main" r:embed="rId155"/>
              </a:ext>
            </a:extLst>
          </a:blip>
          <a:stretch>
            <a:fillRect/>
          </a:stretch>
        </p:blipFill>
        <p:spPr>
          <a:xfrm>
            <a:off x="6608194" y="1267745"/>
            <a:ext cx="291064" cy="291064"/>
          </a:xfrm>
          <a:prstGeom prst="rect">
            <a:avLst/>
          </a:prstGeom>
        </p:spPr>
      </p:pic>
      <mc:AlternateContent xmlns:mc="http://schemas.openxmlformats.org/markup-compatibility/2006" xmlns:p14="http://schemas.microsoft.com/office/powerpoint/2010/main">
        <mc:Choice Requires="p14">
          <p:contentPart p14:bwMode="auto" r:id="rId157">
            <p14:nvContentPartPr>
              <p14:cNvPr id="105" name="Ink 104">
                <a:extLst>
                  <a:ext uri="{FF2B5EF4-FFF2-40B4-BE49-F238E27FC236}">
                    <a16:creationId xmlns:a16="http://schemas.microsoft.com/office/drawing/2014/main" id="{BCDBE558-ED34-C18A-FF86-9C20DCB4916F}"/>
                  </a:ext>
                </a:extLst>
              </p14:cNvPr>
              <p14:cNvContentPartPr/>
              <p14:nvPr/>
            </p14:nvContentPartPr>
            <p14:xfrm>
              <a:off x="2896978" y="2183661"/>
              <a:ext cx="5813845" cy="4067120"/>
            </p14:xfrm>
          </p:contentPart>
        </mc:Choice>
        <mc:Fallback xmlns="">
          <p:pic>
            <p:nvPicPr>
              <p:cNvPr id="105" name="Ink 104">
                <a:extLst>
                  <a:ext uri="{FF2B5EF4-FFF2-40B4-BE49-F238E27FC236}">
                    <a16:creationId xmlns:a16="http://schemas.microsoft.com/office/drawing/2014/main" id="{BCDBE558-ED34-C18A-FF86-9C20DCB4916F}"/>
                  </a:ext>
                </a:extLst>
              </p:cNvPr>
              <p:cNvPicPr/>
              <p:nvPr/>
            </p:nvPicPr>
            <p:blipFill>
              <a:blip r:embed="rId158"/>
              <a:stretch>
                <a:fillRect/>
              </a:stretch>
            </p:blipFill>
            <p:spPr>
              <a:xfrm>
                <a:off x="2842979" y="2075665"/>
                <a:ext cx="5921482" cy="4282752"/>
              </a:xfrm>
              <a:prstGeom prst="rect">
                <a:avLst/>
              </a:prstGeom>
            </p:spPr>
          </p:pic>
        </mc:Fallback>
      </mc:AlternateContent>
      <p:pic>
        <p:nvPicPr>
          <p:cNvPr id="106" name="Graphic 105" descr="Airplane outline">
            <a:extLst>
              <a:ext uri="{FF2B5EF4-FFF2-40B4-BE49-F238E27FC236}">
                <a16:creationId xmlns:a16="http://schemas.microsoft.com/office/drawing/2014/main" id="{C5E2E88B-C99D-3781-B994-231ACA285190}"/>
              </a:ext>
            </a:extLst>
          </p:cNvPr>
          <p:cNvPicPr>
            <a:picLocks noChangeAspect="1"/>
          </p:cNvPicPr>
          <p:nvPr/>
        </p:nvPicPr>
        <p:blipFill>
          <a:blip r:embed="rId154">
            <a:extLst>
              <a:ext uri="{96DAC541-7B7A-43D3-8B79-37D633B846F1}">
                <asvg:svgBlip xmlns:asvg="http://schemas.microsoft.com/office/drawing/2016/SVG/main" r:embed="rId155"/>
              </a:ext>
            </a:extLst>
          </a:blip>
          <a:stretch>
            <a:fillRect/>
          </a:stretch>
        </p:blipFill>
        <p:spPr>
          <a:xfrm>
            <a:off x="5983304" y="1064886"/>
            <a:ext cx="291064" cy="291064"/>
          </a:xfrm>
          <a:prstGeom prst="rect">
            <a:avLst/>
          </a:prstGeom>
        </p:spPr>
      </p:pic>
      <p:sp>
        <p:nvSpPr>
          <p:cNvPr id="107" name="Oval 106">
            <a:extLst>
              <a:ext uri="{FF2B5EF4-FFF2-40B4-BE49-F238E27FC236}">
                <a16:creationId xmlns:a16="http://schemas.microsoft.com/office/drawing/2014/main" id="{6D173B17-B7A5-4883-F931-6D2EDB5B1877}"/>
              </a:ext>
            </a:extLst>
          </p:cNvPr>
          <p:cNvSpPr/>
          <p:nvPr/>
        </p:nvSpPr>
        <p:spPr>
          <a:xfrm>
            <a:off x="531050" y="6112744"/>
            <a:ext cx="204439" cy="13646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Aptos" panose="02110004020202020204"/>
            </a:endParaRPr>
          </a:p>
        </p:txBody>
      </p:sp>
      <p:sp>
        <p:nvSpPr>
          <p:cNvPr id="108" name="Oval 107">
            <a:extLst>
              <a:ext uri="{FF2B5EF4-FFF2-40B4-BE49-F238E27FC236}">
                <a16:creationId xmlns:a16="http://schemas.microsoft.com/office/drawing/2014/main" id="{1C2F2A03-282F-334C-C631-F0728E9CBABF}"/>
              </a:ext>
            </a:extLst>
          </p:cNvPr>
          <p:cNvSpPr/>
          <p:nvPr/>
        </p:nvSpPr>
        <p:spPr>
          <a:xfrm>
            <a:off x="24768" y="2210859"/>
            <a:ext cx="204439" cy="13646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Aptos" panose="02110004020202020204"/>
            </a:endParaRPr>
          </a:p>
        </p:txBody>
      </p:sp>
      <mc:AlternateContent xmlns:mc="http://schemas.openxmlformats.org/markup-compatibility/2006" xmlns:p14="http://schemas.microsoft.com/office/powerpoint/2010/main">
        <mc:Choice Requires="p14">
          <p:contentPart p14:bwMode="auto" r:id="rId159">
            <p14:nvContentPartPr>
              <p14:cNvPr id="109" name="Ink 108">
                <a:extLst>
                  <a:ext uri="{FF2B5EF4-FFF2-40B4-BE49-F238E27FC236}">
                    <a16:creationId xmlns:a16="http://schemas.microsoft.com/office/drawing/2014/main" id="{8BA146D9-5431-B989-2CCF-F41B95910EDD}"/>
                  </a:ext>
                </a:extLst>
              </p14:cNvPr>
              <p14:cNvContentPartPr/>
              <p14:nvPr/>
            </p14:nvContentPartPr>
            <p14:xfrm>
              <a:off x="3120061" y="1329286"/>
              <a:ext cx="2064219" cy="508585"/>
            </p14:xfrm>
          </p:contentPart>
        </mc:Choice>
        <mc:Fallback xmlns="">
          <p:pic>
            <p:nvPicPr>
              <p:cNvPr id="109" name="Ink 108">
                <a:extLst>
                  <a:ext uri="{FF2B5EF4-FFF2-40B4-BE49-F238E27FC236}">
                    <a16:creationId xmlns:a16="http://schemas.microsoft.com/office/drawing/2014/main" id="{8BA146D9-5431-B989-2CCF-F41B95910EDD}"/>
                  </a:ext>
                </a:extLst>
              </p:cNvPr>
              <p:cNvPicPr/>
              <p:nvPr/>
            </p:nvPicPr>
            <p:blipFill>
              <a:blip r:embed="rId160"/>
              <a:stretch>
                <a:fillRect/>
              </a:stretch>
            </p:blipFill>
            <p:spPr>
              <a:xfrm>
                <a:off x="3066062" y="1221306"/>
                <a:ext cx="2171858" cy="724185"/>
              </a:xfrm>
              <a:prstGeom prst="rect">
                <a:avLst/>
              </a:prstGeom>
            </p:spPr>
          </p:pic>
        </mc:Fallback>
      </mc:AlternateContent>
      <mc:AlternateContent xmlns:mc="http://schemas.openxmlformats.org/markup-compatibility/2006" xmlns:p14="http://schemas.microsoft.com/office/powerpoint/2010/main">
        <mc:Choice Requires="p14">
          <p:contentPart p14:bwMode="auto" r:id="rId161">
            <p14:nvContentPartPr>
              <p14:cNvPr id="110" name="Ink 109">
                <a:extLst>
                  <a:ext uri="{FF2B5EF4-FFF2-40B4-BE49-F238E27FC236}">
                    <a16:creationId xmlns:a16="http://schemas.microsoft.com/office/drawing/2014/main" id="{19528E6C-E27B-04F4-222F-5DED5E5FD119}"/>
                  </a:ext>
                </a:extLst>
              </p14:cNvPr>
              <p14:cNvContentPartPr/>
              <p14:nvPr/>
            </p14:nvContentPartPr>
            <p14:xfrm>
              <a:off x="6786983" y="4738258"/>
              <a:ext cx="542841" cy="346093"/>
            </p14:xfrm>
          </p:contentPart>
        </mc:Choice>
        <mc:Fallback xmlns="">
          <p:pic>
            <p:nvPicPr>
              <p:cNvPr id="110" name="Ink 109">
                <a:extLst>
                  <a:ext uri="{FF2B5EF4-FFF2-40B4-BE49-F238E27FC236}">
                    <a16:creationId xmlns:a16="http://schemas.microsoft.com/office/drawing/2014/main" id="{19528E6C-E27B-04F4-222F-5DED5E5FD119}"/>
                  </a:ext>
                </a:extLst>
              </p:cNvPr>
              <p:cNvPicPr/>
              <p:nvPr/>
            </p:nvPicPr>
            <p:blipFill>
              <a:blip r:embed="rId162"/>
              <a:stretch>
                <a:fillRect/>
              </a:stretch>
            </p:blipFill>
            <p:spPr>
              <a:xfrm>
                <a:off x="6732987" y="4630216"/>
                <a:ext cx="650473" cy="561816"/>
              </a:xfrm>
              <a:prstGeom prst="rect">
                <a:avLst/>
              </a:prstGeom>
            </p:spPr>
          </p:pic>
        </mc:Fallback>
      </mc:AlternateContent>
      <mc:AlternateContent xmlns:mc="http://schemas.openxmlformats.org/markup-compatibility/2006" xmlns:p14="http://schemas.microsoft.com/office/powerpoint/2010/main">
        <mc:Choice Requires="p14">
          <p:contentPart p14:bwMode="auto" r:id="rId163">
            <p14:nvContentPartPr>
              <p14:cNvPr id="111" name="Ink 110">
                <a:extLst>
                  <a:ext uri="{FF2B5EF4-FFF2-40B4-BE49-F238E27FC236}">
                    <a16:creationId xmlns:a16="http://schemas.microsoft.com/office/drawing/2014/main" id="{2F6BA5FC-129C-80D0-A5B6-62A950B101BF}"/>
                  </a:ext>
                </a:extLst>
              </p14:cNvPr>
              <p14:cNvContentPartPr/>
              <p14:nvPr/>
            </p14:nvContentPartPr>
            <p14:xfrm>
              <a:off x="8374623" y="4781911"/>
              <a:ext cx="403294" cy="163800"/>
            </p14:xfrm>
          </p:contentPart>
        </mc:Choice>
        <mc:Fallback xmlns="">
          <p:pic>
            <p:nvPicPr>
              <p:cNvPr id="111" name="Ink 110">
                <a:extLst>
                  <a:ext uri="{FF2B5EF4-FFF2-40B4-BE49-F238E27FC236}">
                    <a16:creationId xmlns:a16="http://schemas.microsoft.com/office/drawing/2014/main" id="{2F6BA5FC-129C-80D0-A5B6-62A950B101BF}"/>
                  </a:ext>
                </a:extLst>
              </p:cNvPr>
              <p:cNvPicPr/>
              <p:nvPr/>
            </p:nvPicPr>
            <p:blipFill>
              <a:blip r:embed="rId164"/>
              <a:stretch>
                <a:fillRect/>
              </a:stretch>
            </p:blipFill>
            <p:spPr>
              <a:xfrm>
                <a:off x="8320562" y="4673911"/>
                <a:ext cx="511055" cy="379440"/>
              </a:xfrm>
              <a:prstGeom prst="rect">
                <a:avLst/>
              </a:prstGeom>
            </p:spPr>
          </p:pic>
        </mc:Fallback>
      </mc:AlternateContent>
      <p:pic>
        <p:nvPicPr>
          <p:cNvPr id="2" name="Graphic 1" descr="Helicopter with solid fill">
            <a:extLst>
              <a:ext uri="{FF2B5EF4-FFF2-40B4-BE49-F238E27FC236}">
                <a16:creationId xmlns:a16="http://schemas.microsoft.com/office/drawing/2014/main" id="{F623AB89-0EAF-EDA8-39BC-039598FBC92E}"/>
              </a:ext>
            </a:extLst>
          </p:cNvPr>
          <p:cNvPicPr>
            <a:picLocks noChangeAspect="1"/>
          </p:cNvPicPr>
          <p:nvPr/>
        </p:nvPicPr>
        <p:blipFill>
          <a:blip r:embed="rId165">
            <a:extLst>
              <a:ext uri="{96DAC541-7B7A-43D3-8B79-37D633B846F1}">
                <asvg:svgBlip xmlns:asvg="http://schemas.microsoft.com/office/drawing/2016/SVG/main" r:embed="rId166"/>
              </a:ext>
            </a:extLst>
          </a:blip>
          <a:stretch>
            <a:fillRect/>
          </a:stretch>
        </p:blipFill>
        <p:spPr>
          <a:xfrm>
            <a:off x="4263483" y="3597507"/>
            <a:ext cx="387815" cy="375425"/>
          </a:xfrm>
          <a:prstGeom prst="rect">
            <a:avLst/>
          </a:prstGeom>
        </p:spPr>
      </p:pic>
      <p:pic>
        <p:nvPicPr>
          <p:cNvPr id="5" name="Graphic 4" descr="Helicopter with solid fill">
            <a:extLst>
              <a:ext uri="{FF2B5EF4-FFF2-40B4-BE49-F238E27FC236}">
                <a16:creationId xmlns:a16="http://schemas.microsoft.com/office/drawing/2014/main" id="{712DBD9A-A3A3-F191-CBF8-E8F5D5108A78}"/>
              </a:ext>
            </a:extLst>
          </p:cNvPr>
          <p:cNvPicPr>
            <a:picLocks noChangeAspect="1"/>
          </p:cNvPicPr>
          <p:nvPr/>
        </p:nvPicPr>
        <p:blipFill>
          <a:blip r:embed="rId165">
            <a:extLst>
              <a:ext uri="{96DAC541-7B7A-43D3-8B79-37D633B846F1}">
                <asvg:svgBlip xmlns:asvg="http://schemas.microsoft.com/office/drawing/2016/SVG/main" r:embed="rId166"/>
              </a:ext>
            </a:extLst>
          </a:blip>
          <a:stretch>
            <a:fillRect/>
          </a:stretch>
        </p:blipFill>
        <p:spPr>
          <a:xfrm>
            <a:off x="6840653" y="2364677"/>
            <a:ext cx="387815" cy="375425"/>
          </a:xfrm>
          <a:prstGeom prst="rect">
            <a:avLst/>
          </a:prstGeom>
        </p:spPr>
      </p:pic>
      <p:pic>
        <p:nvPicPr>
          <p:cNvPr id="112" name="Graphic 111" descr="Helicopter with solid fill">
            <a:extLst>
              <a:ext uri="{FF2B5EF4-FFF2-40B4-BE49-F238E27FC236}">
                <a16:creationId xmlns:a16="http://schemas.microsoft.com/office/drawing/2014/main" id="{1CE87482-4843-761E-9E9A-2A96154C12F5}"/>
              </a:ext>
            </a:extLst>
          </p:cNvPr>
          <p:cNvPicPr>
            <a:picLocks noChangeAspect="1"/>
          </p:cNvPicPr>
          <p:nvPr/>
        </p:nvPicPr>
        <p:blipFill>
          <a:blip r:embed="rId165">
            <a:extLst>
              <a:ext uri="{96DAC541-7B7A-43D3-8B79-37D633B846F1}">
                <asvg:svgBlip xmlns:asvg="http://schemas.microsoft.com/office/drawing/2016/SVG/main" r:embed="rId166"/>
              </a:ext>
            </a:extLst>
          </a:blip>
          <a:stretch>
            <a:fillRect/>
          </a:stretch>
        </p:blipFill>
        <p:spPr>
          <a:xfrm>
            <a:off x="5985726" y="2346092"/>
            <a:ext cx="387815" cy="375425"/>
          </a:xfrm>
          <a:prstGeom prst="rect">
            <a:avLst/>
          </a:prstGeom>
        </p:spPr>
      </p:pic>
      <p:pic>
        <p:nvPicPr>
          <p:cNvPr id="113" name="Graphic 112" descr="Helicopter with solid fill">
            <a:extLst>
              <a:ext uri="{FF2B5EF4-FFF2-40B4-BE49-F238E27FC236}">
                <a16:creationId xmlns:a16="http://schemas.microsoft.com/office/drawing/2014/main" id="{44292E38-80BA-9451-E84D-4CD410EEF5FC}"/>
              </a:ext>
            </a:extLst>
          </p:cNvPr>
          <p:cNvPicPr>
            <a:picLocks noChangeAspect="1"/>
          </p:cNvPicPr>
          <p:nvPr/>
        </p:nvPicPr>
        <p:blipFill>
          <a:blip r:embed="rId165">
            <a:extLst>
              <a:ext uri="{96DAC541-7B7A-43D3-8B79-37D633B846F1}">
                <asvg:svgBlip xmlns:asvg="http://schemas.microsoft.com/office/drawing/2016/SVG/main" r:embed="rId166"/>
              </a:ext>
            </a:extLst>
          </a:blip>
          <a:stretch>
            <a:fillRect/>
          </a:stretch>
        </p:blipFill>
        <p:spPr>
          <a:xfrm>
            <a:off x="4598019" y="1670824"/>
            <a:ext cx="387815" cy="375425"/>
          </a:xfrm>
          <a:prstGeom prst="rect">
            <a:avLst/>
          </a:prstGeom>
        </p:spPr>
      </p:pic>
      <p:pic>
        <p:nvPicPr>
          <p:cNvPr id="114" name="Graphic 113" descr="Helicopter with solid fill">
            <a:extLst>
              <a:ext uri="{FF2B5EF4-FFF2-40B4-BE49-F238E27FC236}">
                <a16:creationId xmlns:a16="http://schemas.microsoft.com/office/drawing/2014/main" id="{043997F0-881A-8B03-4E84-BFB7359A9D41}"/>
              </a:ext>
            </a:extLst>
          </p:cNvPr>
          <p:cNvPicPr>
            <a:picLocks noChangeAspect="1"/>
          </p:cNvPicPr>
          <p:nvPr/>
        </p:nvPicPr>
        <p:blipFill>
          <a:blip r:embed="rId165">
            <a:extLst>
              <a:ext uri="{96DAC541-7B7A-43D3-8B79-37D633B846F1}">
                <asvg:svgBlip xmlns:asvg="http://schemas.microsoft.com/office/drawing/2016/SVG/main" r:embed="rId166"/>
              </a:ext>
            </a:extLst>
          </a:blip>
          <a:stretch>
            <a:fillRect/>
          </a:stretch>
        </p:blipFill>
        <p:spPr>
          <a:xfrm>
            <a:off x="6499922" y="3541751"/>
            <a:ext cx="387815" cy="375425"/>
          </a:xfrm>
          <a:prstGeom prst="rect">
            <a:avLst/>
          </a:prstGeom>
        </p:spPr>
      </p:pic>
      <p:pic>
        <p:nvPicPr>
          <p:cNvPr id="115" name="Graphic 114" descr="Dump truck with solid fill">
            <a:extLst>
              <a:ext uri="{FF2B5EF4-FFF2-40B4-BE49-F238E27FC236}">
                <a16:creationId xmlns:a16="http://schemas.microsoft.com/office/drawing/2014/main" id="{6143699B-26BE-1B58-4A18-9C86D006D93F}"/>
              </a:ext>
            </a:extLst>
          </p:cNvPr>
          <p:cNvPicPr>
            <a:picLocks noChangeAspect="1"/>
          </p:cNvPicPr>
          <p:nvPr/>
        </p:nvPicPr>
        <p:blipFill>
          <a:blip r:embed="rId167">
            <a:extLst>
              <a:ext uri="{96DAC541-7B7A-43D3-8B79-37D633B846F1}">
                <asvg:svgBlip xmlns:asvg="http://schemas.microsoft.com/office/drawing/2016/SVG/main" r:embed="rId168"/>
              </a:ext>
            </a:extLst>
          </a:blip>
          <a:stretch>
            <a:fillRect/>
          </a:stretch>
        </p:blipFill>
        <p:spPr>
          <a:xfrm>
            <a:off x="4505093" y="3944434"/>
            <a:ext cx="288694" cy="276304"/>
          </a:xfrm>
          <a:prstGeom prst="rect">
            <a:avLst/>
          </a:prstGeom>
        </p:spPr>
      </p:pic>
      <p:pic>
        <p:nvPicPr>
          <p:cNvPr id="116" name="Graphic 115" descr="Dump truck with solid fill">
            <a:extLst>
              <a:ext uri="{FF2B5EF4-FFF2-40B4-BE49-F238E27FC236}">
                <a16:creationId xmlns:a16="http://schemas.microsoft.com/office/drawing/2014/main" id="{91EBE49D-A698-613B-706C-9A8473F18425}"/>
              </a:ext>
            </a:extLst>
          </p:cNvPr>
          <p:cNvPicPr>
            <a:picLocks noChangeAspect="1"/>
          </p:cNvPicPr>
          <p:nvPr/>
        </p:nvPicPr>
        <p:blipFill>
          <a:blip r:embed="rId167">
            <a:extLst>
              <a:ext uri="{96DAC541-7B7A-43D3-8B79-37D633B846F1}">
                <asvg:svgBlip xmlns:asvg="http://schemas.microsoft.com/office/drawing/2016/SVG/main" r:embed="rId168"/>
              </a:ext>
            </a:extLst>
          </a:blip>
          <a:stretch>
            <a:fillRect/>
          </a:stretch>
        </p:blipFill>
        <p:spPr>
          <a:xfrm>
            <a:off x="6183970" y="1361067"/>
            <a:ext cx="319669" cy="294890"/>
          </a:xfrm>
          <a:prstGeom prst="rect">
            <a:avLst/>
          </a:prstGeom>
        </p:spPr>
      </p:pic>
      <p:pic>
        <p:nvPicPr>
          <p:cNvPr id="117" name="Graphic 116" descr="Dump truck with solid fill">
            <a:extLst>
              <a:ext uri="{FF2B5EF4-FFF2-40B4-BE49-F238E27FC236}">
                <a16:creationId xmlns:a16="http://schemas.microsoft.com/office/drawing/2014/main" id="{E2DB4D28-DE7F-7194-4F8E-901982149F03}"/>
              </a:ext>
            </a:extLst>
          </p:cNvPr>
          <p:cNvPicPr>
            <a:picLocks noChangeAspect="1"/>
          </p:cNvPicPr>
          <p:nvPr/>
        </p:nvPicPr>
        <p:blipFill>
          <a:blip r:embed="rId167">
            <a:extLst>
              <a:ext uri="{96DAC541-7B7A-43D3-8B79-37D633B846F1}">
                <asvg:svgBlip xmlns:asvg="http://schemas.microsoft.com/office/drawing/2016/SVG/main" r:embed="rId168"/>
              </a:ext>
            </a:extLst>
          </a:blip>
          <a:stretch>
            <a:fillRect/>
          </a:stretch>
        </p:blipFill>
        <p:spPr>
          <a:xfrm>
            <a:off x="5781287" y="2067311"/>
            <a:ext cx="301084" cy="288694"/>
          </a:xfrm>
          <a:prstGeom prst="rect">
            <a:avLst/>
          </a:prstGeom>
        </p:spPr>
      </p:pic>
      <p:pic>
        <p:nvPicPr>
          <p:cNvPr id="118" name="Graphic 117" descr="Dump truck with solid fill">
            <a:extLst>
              <a:ext uri="{FF2B5EF4-FFF2-40B4-BE49-F238E27FC236}">
                <a16:creationId xmlns:a16="http://schemas.microsoft.com/office/drawing/2014/main" id="{CB3E46C1-8838-B204-9266-78C9EA0C46E4}"/>
              </a:ext>
            </a:extLst>
          </p:cNvPr>
          <p:cNvPicPr>
            <a:picLocks noChangeAspect="1"/>
          </p:cNvPicPr>
          <p:nvPr/>
        </p:nvPicPr>
        <p:blipFill>
          <a:blip r:embed="rId167">
            <a:extLst>
              <a:ext uri="{96DAC541-7B7A-43D3-8B79-37D633B846F1}">
                <asvg:svgBlip xmlns:asvg="http://schemas.microsoft.com/office/drawing/2016/SVG/main" r:embed="rId168"/>
              </a:ext>
            </a:extLst>
          </a:blip>
          <a:stretch>
            <a:fillRect/>
          </a:stretch>
        </p:blipFill>
        <p:spPr>
          <a:xfrm>
            <a:off x="5638800" y="3516971"/>
            <a:ext cx="313474" cy="276304"/>
          </a:xfrm>
          <a:prstGeom prst="rect">
            <a:avLst/>
          </a:prstGeom>
        </p:spPr>
      </p:pic>
      <p:pic>
        <p:nvPicPr>
          <p:cNvPr id="119" name="Graphic 118" descr="Dump truck with solid fill">
            <a:extLst>
              <a:ext uri="{FF2B5EF4-FFF2-40B4-BE49-F238E27FC236}">
                <a16:creationId xmlns:a16="http://schemas.microsoft.com/office/drawing/2014/main" id="{58563860-ACC6-031C-F406-2070081C01E2}"/>
              </a:ext>
            </a:extLst>
          </p:cNvPr>
          <p:cNvPicPr>
            <a:picLocks noChangeAspect="1"/>
          </p:cNvPicPr>
          <p:nvPr/>
        </p:nvPicPr>
        <p:blipFill>
          <a:blip r:embed="rId167">
            <a:extLst>
              <a:ext uri="{96DAC541-7B7A-43D3-8B79-37D633B846F1}">
                <asvg:svgBlip xmlns:asvg="http://schemas.microsoft.com/office/drawing/2016/SVG/main" r:embed="rId168"/>
              </a:ext>
            </a:extLst>
          </a:blip>
          <a:stretch>
            <a:fillRect/>
          </a:stretch>
        </p:blipFill>
        <p:spPr>
          <a:xfrm>
            <a:off x="4455532" y="3386873"/>
            <a:ext cx="307279" cy="270109"/>
          </a:xfrm>
          <a:prstGeom prst="rect">
            <a:avLst/>
          </a:prstGeom>
        </p:spPr>
      </p:pic>
      <p:pic>
        <p:nvPicPr>
          <p:cNvPr id="120" name="Graphic 119" descr="Medical with solid fill">
            <a:extLst>
              <a:ext uri="{FF2B5EF4-FFF2-40B4-BE49-F238E27FC236}">
                <a16:creationId xmlns:a16="http://schemas.microsoft.com/office/drawing/2014/main" id="{EC947D95-BC81-85D4-ABE3-DEC912F26AFB}"/>
              </a:ext>
            </a:extLst>
          </p:cNvPr>
          <p:cNvPicPr>
            <a:picLocks noChangeAspect="1"/>
          </p:cNvPicPr>
          <p:nvPr/>
        </p:nvPicPr>
        <p:blipFill>
          <a:blip r:embed="rId169">
            <a:extLst>
              <a:ext uri="{96DAC541-7B7A-43D3-8B79-37D633B846F1}">
                <asvg:svgBlip xmlns:asvg="http://schemas.microsoft.com/office/drawing/2016/SVG/main" r:embed="rId170"/>
              </a:ext>
            </a:extLst>
          </a:blip>
          <a:stretch>
            <a:fillRect/>
          </a:stretch>
        </p:blipFill>
        <p:spPr>
          <a:xfrm>
            <a:off x="5316653" y="2395653"/>
            <a:ext cx="301083" cy="307279"/>
          </a:xfrm>
          <a:prstGeom prst="rect">
            <a:avLst/>
          </a:prstGeom>
        </p:spPr>
      </p:pic>
      <p:pic>
        <p:nvPicPr>
          <p:cNvPr id="121" name="Graphic 120" descr="Medical with solid fill">
            <a:extLst>
              <a:ext uri="{FF2B5EF4-FFF2-40B4-BE49-F238E27FC236}">
                <a16:creationId xmlns:a16="http://schemas.microsoft.com/office/drawing/2014/main" id="{4D41FF38-38B4-131D-D87A-3CB5D18B6774}"/>
              </a:ext>
            </a:extLst>
          </p:cNvPr>
          <p:cNvPicPr>
            <a:picLocks noChangeAspect="1"/>
          </p:cNvPicPr>
          <p:nvPr/>
        </p:nvPicPr>
        <p:blipFill>
          <a:blip r:embed="rId169">
            <a:extLst>
              <a:ext uri="{96DAC541-7B7A-43D3-8B79-37D633B846F1}">
                <asvg:svgBlip xmlns:asvg="http://schemas.microsoft.com/office/drawing/2016/SVG/main" r:embed="rId170"/>
              </a:ext>
            </a:extLst>
          </a:blip>
          <a:stretch>
            <a:fillRect/>
          </a:stretch>
        </p:blipFill>
        <p:spPr>
          <a:xfrm>
            <a:off x="6239725" y="3139067"/>
            <a:ext cx="301083" cy="307279"/>
          </a:xfrm>
          <a:prstGeom prst="rect">
            <a:avLst/>
          </a:prstGeom>
        </p:spPr>
      </p:pic>
      <p:pic>
        <p:nvPicPr>
          <p:cNvPr id="122" name="Graphic 121" descr="Medical with solid fill">
            <a:extLst>
              <a:ext uri="{FF2B5EF4-FFF2-40B4-BE49-F238E27FC236}">
                <a16:creationId xmlns:a16="http://schemas.microsoft.com/office/drawing/2014/main" id="{AF9DA86B-054B-1125-6266-335A7B3B26E6}"/>
              </a:ext>
            </a:extLst>
          </p:cNvPr>
          <p:cNvPicPr>
            <a:picLocks noChangeAspect="1"/>
          </p:cNvPicPr>
          <p:nvPr/>
        </p:nvPicPr>
        <p:blipFill>
          <a:blip r:embed="rId169">
            <a:extLst>
              <a:ext uri="{96DAC541-7B7A-43D3-8B79-37D633B846F1}">
                <asvg:svgBlip xmlns:asvg="http://schemas.microsoft.com/office/drawing/2016/SVG/main" r:embed="rId170"/>
              </a:ext>
            </a:extLst>
          </a:blip>
          <a:stretch>
            <a:fillRect/>
          </a:stretch>
        </p:blipFill>
        <p:spPr>
          <a:xfrm>
            <a:off x="7354847" y="3213409"/>
            <a:ext cx="301083" cy="307279"/>
          </a:xfrm>
          <a:prstGeom prst="rect">
            <a:avLst/>
          </a:prstGeom>
        </p:spPr>
      </p:pic>
      <p:pic>
        <p:nvPicPr>
          <p:cNvPr id="123" name="Graphic 122" descr="Medical with solid fill">
            <a:extLst>
              <a:ext uri="{FF2B5EF4-FFF2-40B4-BE49-F238E27FC236}">
                <a16:creationId xmlns:a16="http://schemas.microsoft.com/office/drawing/2014/main" id="{98FFADE0-03A5-3E72-03B2-3785BD94EBC8}"/>
              </a:ext>
            </a:extLst>
          </p:cNvPr>
          <p:cNvPicPr>
            <a:picLocks noChangeAspect="1"/>
          </p:cNvPicPr>
          <p:nvPr/>
        </p:nvPicPr>
        <p:blipFill>
          <a:blip r:embed="rId169">
            <a:extLst>
              <a:ext uri="{96DAC541-7B7A-43D3-8B79-37D633B846F1}">
                <asvg:svgBlip xmlns:asvg="http://schemas.microsoft.com/office/drawing/2016/SVG/main" r:embed="rId170"/>
              </a:ext>
            </a:extLst>
          </a:blip>
          <a:stretch>
            <a:fillRect/>
          </a:stretch>
        </p:blipFill>
        <p:spPr>
          <a:xfrm>
            <a:off x="6834457" y="1949604"/>
            <a:ext cx="301083" cy="307279"/>
          </a:xfrm>
          <a:prstGeom prst="rect">
            <a:avLst/>
          </a:prstGeom>
        </p:spPr>
      </p:pic>
      <p:pic>
        <p:nvPicPr>
          <p:cNvPr id="124" name="Graphic 123" descr="Medical with solid fill">
            <a:extLst>
              <a:ext uri="{FF2B5EF4-FFF2-40B4-BE49-F238E27FC236}">
                <a16:creationId xmlns:a16="http://schemas.microsoft.com/office/drawing/2014/main" id="{338D611C-ACA6-DCD4-9BB1-AD0246530D7D}"/>
              </a:ext>
            </a:extLst>
          </p:cNvPr>
          <p:cNvPicPr>
            <a:picLocks noChangeAspect="1"/>
          </p:cNvPicPr>
          <p:nvPr/>
        </p:nvPicPr>
        <p:blipFill>
          <a:blip r:embed="rId169">
            <a:extLst>
              <a:ext uri="{96DAC541-7B7A-43D3-8B79-37D633B846F1}">
                <asvg:svgBlip xmlns:asvg="http://schemas.microsoft.com/office/drawing/2016/SVG/main" r:embed="rId170"/>
              </a:ext>
            </a:extLst>
          </a:blip>
          <a:stretch>
            <a:fillRect/>
          </a:stretch>
        </p:blipFill>
        <p:spPr>
          <a:xfrm>
            <a:off x="6481336" y="1472580"/>
            <a:ext cx="301083" cy="307279"/>
          </a:xfrm>
          <a:prstGeom prst="rect">
            <a:avLst/>
          </a:prstGeom>
        </p:spPr>
      </p:pic>
      <p:pic>
        <p:nvPicPr>
          <p:cNvPr id="125" name="Graphic 124" descr="Medical with solid fill">
            <a:extLst>
              <a:ext uri="{FF2B5EF4-FFF2-40B4-BE49-F238E27FC236}">
                <a16:creationId xmlns:a16="http://schemas.microsoft.com/office/drawing/2014/main" id="{E1884B97-9B2E-F6EE-A8EC-FE635E7F0AA0}"/>
              </a:ext>
            </a:extLst>
          </p:cNvPr>
          <p:cNvPicPr>
            <a:picLocks noChangeAspect="1"/>
          </p:cNvPicPr>
          <p:nvPr/>
        </p:nvPicPr>
        <p:blipFill>
          <a:blip r:embed="rId169">
            <a:extLst>
              <a:ext uri="{96DAC541-7B7A-43D3-8B79-37D633B846F1}">
                <asvg:svgBlip xmlns:asvg="http://schemas.microsoft.com/office/drawing/2016/SVG/main" r:embed="rId170"/>
              </a:ext>
            </a:extLst>
          </a:blip>
          <a:stretch>
            <a:fillRect/>
          </a:stretch>
        </p:blipFill>
        <p:spPr>
          <a:xfrm>
            <a:off x="7435385" y="2315116"/>
            <a:ext cx="301083" cy="307279"/>
          </a:xfrm>
          <a:prstGeom prst="rect">
            <a:avLst/>
          </a:prstGeom>
        </p:spPr>
      </p:pic>
      <p:pic>
        <p:nvPicPr>
          <p:cNvPr id="126" name="Graphic 125" descr="Bulldozer with solid fill">
            <a:extLst>
              <a:ext uri="{FF2B5EF4-FFF2-40B4-BE49-F238E27FC236}">
                <a16:creationId xmlns:a16="http://schemas.microsoft.com/office/drawing/2014/main" id="{9205A88E-4804-8B77-8F8D-671F707BF0E6}"/>
              </a:ext>
            </a:extLst>
          </p:cNvPr>
          <p:cNvPicPr>
            <a:picLocks noChangeAspect="1"/>
          </p:cNvPicPr>
          <p:nvPr/>
        </p:nvPicPr>
        <p:blipFill>
          <a:blip r:embed="rId171">
            <a:extLst>
              <a:ext uri="{96DAC541-7B7A-43D3-8B79-37D633B846F1}">
                <asvg:svgBlip xmlns:asvg="http://schemas.microsoft.com/office/drawing/2016/SVG/main" r:embed="rId172"/>
              </a:ext>
            </a:extLst>
          </a:blip>
          <a:stretch>
            <a:fillRect/>
          </a:stretch>
        </p:blipFill>
        <p:spPr>
          <a:xfrm>
            <a:off x="6382214" y="2129263"/>
            <a:ext cx="319669" cy="363035"/>
          </a:xfrm>
          <a:prstGeom prst="rect">
            <a:avLst/>
          </a:prstGeom>
        </p:spPr>
      </p:pic>
      <p:pic>
        <p:nvPicPr>
          <p:cNvPr id="127" name="Graphic 126" descr="Bulldozer with solid fill">
            <a:extLst>
              <a:ext uri="{FF2B5EF4-FFF2-40B4-BE49-F238E27FC236}">
                <a16:creationId xmlns:a16="http://schemas.microsoft.com/office/drawing/2014/main" id="{DC80158F-087E-2D77-201F-E87E36B33B70}"/>
              </a:ext>
            </a:extLst>
          </p:cNvPr>
          <p:cNvPicPr>
            <a:picLocks noChangeAspect="1"/>
          </p:cNvPicPr>
          <p:nvPr/>
        </p:nvPicPr>
        <p:blipFill>
          <a:blip r:embed="rId171">
            <a:extLst>
              <a:ext uri="{96DAC541-7B7A-43D3-8B79-37D633B846F1}">
                <asvg:svgBlip xmlns:asvg="http://schemas.microsoft.com/office/drawing/2016/SVG/main" r:embed="rId172"/>
              </a:ext>
            </a:extLst>
          </a:blip>
          <a:stretch>
            <a:fillRect/>
          </a:stretch>
        </p:blipFill>
        <p:spPr>
          <a:xfrm>
            <a:off x="6580457" y="2810726"/>
            <a:ext cx="319669" cy="363035"/>
          </a:xfrm>
          <a:prstGeom prst="rect">
            <a:avLst/>
          </a:prstGeom>
        </p:spPr>
      </p:pic>
      <p:pic>
        <p:nvPicPr>
          <p:cNvPr id="128" name="Graphic 127" descr="Bulldozer with solid fill">
            <a:extLst>
              <a:ext uri="{FF2B5EF4-FFF2-40B4-BE49-F238E27FC236}">
                <a16:creationId xmlns:a16="http://schemas.microsoft.com/office/drawing/2014/main" id="{BC5B2CB1-D91D-FDB9-EFFA-6B6E01315197}"/>
              </a:ext>
            </a:extLst>
          </p:cNvPr>
          <p:cNvPicPr>
            <a:picLocks noChangeAspect="1"/>
          </p:cNvPicPr>
          <p:nvPr/>
        </p:nvPicPr>
        <p:blipFill>
          <a:blip r:embed="rId171">
            <a:extLst>
              <a:ext uri="{96DAC541-7B7A-43D3-8B79-37D633B846F1}">
                <asvg:svgBlip xmlns:asvg="http://schemas.microsoft.com/office/drawing/2016/SVG/main" r:embed="rId172"/>
              </a:ext>
            </a:extLst>
          </a:blip>
          <a:stretch>
            <a:fillRect/>
          </a:stretch>
        </p:blipFill>
        <p:spPr>
          <a:xfrm>
            <a:off x="5775092" y="2507165"/>
            <a:ext cx="319669" cy="363035"/>
          </a:xfrm>
          <a:prstGeom prst="rect">
            <a:avLst/>
          </a:prstGeom>
        </p:spPr>
      </p:pic>
      <p:pic>
        <p:nvPicPr>
          <p:cNvPr id="129" name="Graphic 128" descr="Bulldozer with solid fill">
            <a:extLst>
              <a:ext uri="{FF2B5EF4-FFF2-40B4-BE49-F238E27FC236}">
                <a16:creationId xmlns:a16="http://schemas.microsoft.com/office/drawing/2014/main" id="{A8C91096-A443-E717-83CC-0C312F990E10}"/>
              </a:ext>
            </a:extLst>
          </p:cNvPr>
          <p:cNvPicPr>
            <a:picLocks noChangeAspect="1"/>
          </p:cNvPicPr>
          <p:nvPr/>
        </p:nvPicPr>
        <p:blipFill>
          <a:blip r:embed="rId171">
            <a:extLst>
              <a:ext uri="{96DAC541-7B7A-43D3-8B79-37D633B846F1}">
                <asvg:svgBlip xmlns:asvg="http://schemas.microsoft.com/office/drawing/2016/SVG/main" r:embed="rId172"/>
              </a:ext>
            </a:extLst>
          </a:blip>
          <a:stretch>
            <a:fillRect/>
          </a:stretch>
        </p:blipFill>
        <p:spPr>
          <a:xfrm>
            <a:off x="5056458" y="2141653"/>
            <a:ext cx="319669" cy="363035"/>
          </a:xfrm>
          <a:prstGeom prst="rect">
            <a:avLst/>
          </a:prstGeom>
        </p:spPr>
      </p:pic>
      <p:pic>
        <p:nvPicPr>
          <p:cNvPr id="130" name="Graphic 129" descr="Bulldozer with solid fill">
            <a:extLst>
              <a:ext uri="{FF2B5EF4-FFF2-40B4-BE49-F238E27FC236}">
                <a16:creationId xmlns:a16="http://schemas.microsoft.com/office/drawing/2014/main" id="{F7A3A419-9DFE-FF27-E500-4DD06D18E242}"/>
              </a:ext>
            </a:extLst>
          </p:cNvPr>
          <p:cNvPicPr>
            <a:picLocks noChangeAspect="1"/>
          </p:cNvPicPr>
          <p:nvPr/>
        </p:nvPicPr>
        <p:blipFill>
          <a:blip r:embed="rId171">
            <a:extLst>
              <a:ext uri="{96DAC541-7B7A-43D3-8B79-37D633B846F1}">
                <asvg:svgBlip xmlns:asvg="http://schemas.microsoft.com/office/drawing/2016/SVG/main" r:embed="rId172"/>
              </a:ext>
            </a:extLst>
          </a:blip>
          <a:stretch>
            <a:fillRect/>
          </a:stretch>
        </p:blipFill>
        <p:spPr>
          <a:xfrm>
            <a:off x="5874214" y="3157653"/>
            <a:ext cx="319669" cy="363035"/>
          </a:xfrm>
          <a:prstGeom prst="rect">
            <a:avLst/>
          </a:prstGeom>
        </p:spPr>
      </p:pic>
      <p:pic>
        <p:nvPicPr>
          <p:cNvPr id="131" name="Graphic 130" descr="Run with solid fill">
            <a:extLst>
              <a:ext uri="{FF2B5EF4-FFF2-40B4-BE49-F238E27FC236}">
                <a16:creationId xmlns:a16="http://schemas.microsoft.com/office/drawing/2014/main" id="{EAC8A4C6-CAD1-AAC3-364D-CD5150522C09}"/>
              </a:ext>
            </a:extLst>
          </p:cNvPr>
          <p:cNvPicPr>
            <a:picLocks noChangeAspect="1"/>
          </p:cNvPicPr>
          <p:nvPr/>
        </p:nvPicPr>
        <p:blipFill>
          <a:blip r:embed="rId173">
            <a:extLst>
              <a:ext uri="{96DAC541-7B7A-43D3-8B79-37D633B846F1}">
                <asvg:svgBlip xmlns:asvg="http://schemas.microsoft.com/office/drawing/2016/SVG/main" r:embed="rId174"/>
              </a:ext>
            </a:extLst>
          </a:blip>
          <a:stretch>
            <a:fillRect/>
          </a:stretch>
        </p:blipFill>
        <p:spPr>
          <a:xfrm rot="20340000">
            <a:off x="7138666" y="2281280"/>
            <a:ext cx="270109" cy="251523"/>
          </a:xfrm>
          <a:prstGeom prst="rect">
            <a:avLst/>
          </a:prstGeom>
        </p:spPr>
      </p:pic>
      <p:pic>
        <p:nvPicPr>
          <p:cNvPr id="132" name="Graphic 131" descr="Run with solid fill">
            <a:extLst>
              <a:ext uri="{FF2B5EF4-FFF2-40B4-BE49-F238E27FC236}">
                <a16:creationId xmlns:a16="http://schemas.microsoft.com/office/drawing/2014/main" id="{D1799730-E705-8C9E-C0C2-8631E7543508}"/>
              </a:ext>
            </a:extLst>
          </p:cNvPr>
          <p:cNvPicPr>
            <a:picLocks noChangeAspect="1"/>
          </p:cNvPicPr>
          <p:nvPr/>
        </p:nvPicPr>
        <p:blipFill>
          <a:blip r:embed="rId173">
            <a:extLst>
              <a:ext uri="{96DAC541-7B7A-43D3-8B79-37D633B846F1}">
                <asvg:svgBlip xmlns:asvg="http://schemas.microsoft.com/office/drawing/2016/SVG/main" r:embed="rId174"/>
              </a:ext>
            </a:extLst>
          </a:blip>
          <a:stretch>
            <a:fillRect/>
          </a:stretch>
        </p:blipFill>
        <p:spPr>
          <a:xfrm rot="20340000">
            <a:off x="7374080" y="2696352"/>
            <a:ext cx="270109" cy="251523"/>
          </a:xfrm>
          <a:prstGeom prst="rect">
            <a:avLst/>
          </a:prstGeom>
        </p:spPr>
      </p:pic>
      <p:pic>
        <p:nvPicPr>
          <p:cNvPr id="133" name="Graphic 132" descr="Run with solid fill">
            <a:extLst>
              <a:ext uri="{FF2B5EF4-FFF2-40B4-BE49-F238E27FC236}">
                <a16:creationId xmlns:a16="http://schemas.microsoft.com/office/drawing/2014/main" id="{D92C67B3-8458-ED89-B406-5008DEF166B6}"/>
              </a:ext>
            </a:extLst>
          </p:cNvPr>
          <p:cNvPicPr>
            <a:picLocks noChangeAspect="1"/>
          </p:cNvPicPr>
          <p:nvPr/>
        </p:nvPicPr>
        <p:blipFill>
          <a:blip r:embed="rId173">
            <a:extLst>
              <a:ext uri="{96DAC541-7B7A-43D3-8B79-37D633B846F1}">
                <asvg:svgBlip xmlns:asvg="http://schemas.microsoft.com/office/drawing/2016/SVG/main" r:embed="rId174"/>
              </a:ext>
            </a:extLst>
          </a:blip>
          <a:stretch>
            <a:fillRect/>
          </a:stretch>
        </p:blipFill>
        <p:spPr>
          <a:xfrm rot="20340000">
            <a:off x="6011153" y="1983913"/>
            <a:ext cx="270109" cy="251523"/>
          </a:xfrm>
          <a:prstGeom prst="rect">
            <a:avLst/>
          </a:prstGeom>
        </p:spPr>
      </p:pic>
      <p:pic>
        <p:nvPicPr>
          <p:cNvPr id="134" name="Graphic 133" descr="Run with solid fill">
            <a:extLst>
              <a:ext uri="{FF2B5EF4-FFF2-40B4-BE49-F238E27FC236}">
                <a16:creationId xmlns:a16="http://schemas.microsoft.com/office/drawing/2014/main" id="{F1B8836F-3764-136D-8C19-386705E417CD}"/>
              </a:ext>
            </a:extLst>
          </p:cNvPr>
          <p:cNvPicPr>
            <a:picLocks noChangeAspect="1"/>
          </p:cNvPicPr>
          <p:nvPr/>
        </p:nvPicPr>
        <p:blipFill>
          <a:blip r:embed="rId173">
            <a:extLst>
              <a:ext uri="{96DAC541-7B7A-43D3-8B79-37D633B846F1}">
                <asvg:svgBlip xmlns:asvg="http://schemas.microsoft.com/office/drawing/2016/SVG/main" r:embed="rId174"/>
              </a:ext>
            </a:extLst>
          </a:blip>
          <a:stretch>
            <a:fillRect/>
          </a:stretch>
        </p:blipFill>
        <p:spPr>
          <a:xfrm rot="20340000">
            <a:off x="6035934" y="3092840"/>
            <a:ext cx="270109" cy="251523"/>
          </a:xfrm>
          <a:prstGeom prst="rect">
            <a:avLst/>
          </a:prstGeom>
        </p:spPr>
      </p:pic>
      <p:pic>
        <p:nvPicPr>
          <p:cNvPr id="135" name="Graphic 134" descr="Run with solid fill">
            <a:extLst>
              <a:ext uri="{FF2B5EF4-FFF2-40B4-BE49-F238E27FC236}">
                <a16:creationId xmlns:a16="http://schemas.microsoft.com/office/drawing/2014/main" id="{534750C9-670B-12DA-306A-79B5993CA1A8}"/>
              </a:ext>
            </a:extLst>
          </p:cNvPr>
          <p:cNvPicPr>
            <a:picLocks noChangeAspect="1"/>
          </p:cNvPicPr>
          <p:nvPr/>
        </p:nvPicPr>
        <p:blipFill>
          <a:blip r:embed="rId173">
            <a:extLst>
              <a:ext uri="{96DAC541-7B7A-43D3-8B79-37D633B846F1}">
                <asvg:svgBlip xmlns:asvg="http://schemas.microsoft.com/office/drawing/2016/SVG/main" r:embed="rId174"/>
              </a:ext>
            </a:extLst>
          </a:blip>
          <a:stretch>
            <a:fillRect/>
          </a:stretch>
        </p:blipFill>
        <p:spPr>
          <a:xfrm rot="20340000">
            <a:off x="6946617" y="2801670"/>
            <a:ext cx="270109" cy="251523"/>
          </a:xfrm>
          <a:prstGeom prst="rect">
            <a:avLst/>
          </a:prstGeom>
        </p:spPr>
      </p:pic>
      <p:pic>
        <p:nvPicPr>
          <p:cNvPr id="136" name="Graphic 135" descr="Run with solid fill">
            <a:extLst>
              <a:ext uri="{FF2B5EF4-FFF2-40B4-BE49-F238E27FC236}">
                <a16:creationId xmlns:a16="http://schemas.microsoft.com/office/drawing/2014/main" id="{D6F62FA3-E4DA-7F81-DB5C-AB7B36A23760}"/>
              </a:ext>
            </a:extLst>
          </p:cNvPr>
          <p:cNvPicPr>
            <a:picLocks noChangeAspect="1"/>
          </p:cNvPicPr>
          <p:nvPr/>
        </p:nvPicPr>
        <p:blipFill>
          <a:blip r:embed="rId173">
            <a:extLst>
              <a:ext uri="{96DAC541-7B7A-43D3-8B79-37D633B846F1}">
                <asvg:svgBlip xmlns:asvg="http://schemas.microsoft.com/office/drawing/2016/SVG/main" r:embed="rId174"/>
              </a:ext>
            </a:extLst>
          </a:blip>
          <a:stretch>
            <a:fillRect/>
          </a:stretch>
        </p:blipFill>
        <p:spPr>
          <a:xfrm rot="20340000">
            <a:off x="6277544" y="2758304"/>
            <a:ext cx="270109" cy="251523"/>
          </a:xfrm>
          <a:prstGeom prst="rect">
            <a:avLst/>
          </a:prstGeom>
        </p:spPr>
      </p:pic>
      <p:pic>
        <p:nvPicPr>
          <p:cNvPr id="137" name="Graphic 136" descr="Helicopter with solid fill">
            <a:extLst>
              <a:ext uri="{FF2B5EF4-FFF2-40B4-BE49-F238E27FC236}">
                <a16:creationId xmlns:a16="http://schemas.microsoft.com/office/drawing/2014/main" id="{1E9A39B4-65D1-4159-770C-DE68A70F6E07}"/>
              </a:ext>
            </a:extLst>
          </p:cNvPr>
          <p:cNvPicPr>
            <a:picLocks noChangeAspect="1"/>
          </p:cNvPicPr>
          <p:nvPr/>
        </p:nvPicPr>
        <p:blipFill>
          <a:blip r:embed="rId165">
            <a:extLst>
              <a:ext uri="{96DAC541-7B7A-43D3-8B79-37D633B846F1}">
                <asvg:svgBlip xmlns:asvg="http://schemas.microsoft.com/office/drawing/2016/SVG/main" r:embed="rId166"/>
              </a:ext>
            </a:extLst>
          </a:blip>
          <a:stretch>
            <a:fillRect/>
          </a:stretch>
        </p:blipFill>
        <p:spPr>
          <a:xfrm>
            <a:off x="7807092" y="1924823"/>
            <a:ext cx="387815" cy="375425"/>
          </a:xfrm>
          <a:prstGeom prst="rect">
            <a:avLst/>
          </a:prstGeom>
        </p:spPr>
      </p:pic>
      <p:pic>
        <p:nvPicPr>
          <p:cNvPr id="138" name="Graphic 137" descr="Helicopter with solid fill">
            <a:extLst>
              <a:ext uri="{FF2B5EF4-FFF2-40B4-BE49-F238E27FC236}">
                <a16:creationId xmlns:a16="http://schemas.microsoft.com/office/drawing/2014/main" id="{487B6E5C-DC53-F8A3-7907-4DDD83FD27B5}"/>
              </a:ext>
            </a:extLst>
          </p:cNvPr>
          <p:cNvPicPr>
            <a:picLocks noChangeAspect="1"/>
          </p:cNvPicPr>
          <p:nvPr/>
        </p:nvPicPr>
        <p:blipFill>
          <a:blip r:embed="rId165">
            <a:extLst>
              <a:ext uri="{96DAC541-7B7A-43D3-8B79-37D633B846F1}">
                <asvg:svgBlip xmlns:asvg="http://schemas.microsoft.com/office/drawing/2016/SVG/main" r:embed="rId166"/>
              </a:ext>
            </a:extLst>
          </a:blip>
          <a:stretch>
            <a:fillRect/>
          </a:stretch>
        </p:blipFill>
        <p:spPr>
          <a:xfrm>
            <a:off x="7546897" y="3492189"/>
            <a:ext cx="387815" cy="375425"/>
          </a:xfrm>
          <a:prstGeom prst="rect">
            <a:avLst/>
          </a:prstGeom>
        </p:spPr>
      </p:pic>
      <p:pic>
        <p:nvPicPr>
          <p:cNvPr id="139" name="Graphic 138" descr="Helicopter with solid fill">
            <a:extLst>
              <a:ext uri="{FF2B5EF4-FFF2-40B4-BE49-F238E27FC236}">
                <a16:creationId xmlns:a16="http://schemas.microsoft.com/office/drawing/2014/main" id="{7F0051EA-D072-1752-62B0-DC53078DAB4F}"/>
              </a:ext>
            </a:extLst>
          </p:cNvPr>
          <p:cNvPicPr>
            <a:picLocks noChangeAspect="1"/>
          </p:cNvPicPr>
          <p:nvPr/>
        </p:nvPicPr>
        <p:blipFill>
          <a:blip r:embed="rId165">
            <a:extLst>
              <a:ext uri="{96DAC541-7B7A-43D3-8B79-37D633B846F1}">
                <asvg:svgBlip xmlns:asvg="http://schemas.microsoft.com/office/drawing/2016/SVG/main" r:embed="rId166"/>
              </a:ext>
            </a:extLst>
          </a:blip>
          <a:stretch>
            <a:fillRect/>
          </a:stretch>
        </p:blipFill>
        <p:spPr>
          <a:xfrm>
            <a:off x="5824654" y="1701800"/>
            <a:ext cx="387815" cy="375425"/>
          </a:xfrm>
          <a:prstGeom prst="rect">
            <a:avLst/>
          </a:prstGeom>
        </p:spPr>
      </p:pic>
      <p:pic>
        <p:nvPicPr>
          <p:cNvPr id="140" name="Graphic 139" descr="Tent with solid fill">
            <a:extLst>
              <a:ext uri="{FF2B5EF4-FFF2-40B4-BE49-F238E27FC236}">
                <a16:creationId xmlns:a16="http://schemas.microsoft.com/office/drawing/2014/main" id="{40E66833-0DFB-18D0-4882-C8ED4A091A6B}"/>
              </a:ext>
            </a:extLst>
          </p:cNvPr>
          <p:cNvPicPr>
            <a:picLocks noChangeAspect="1"/>
          </p:cNvPicPr>
          <p:nvPr/>
        </p:nvPicPr>
        <p:blipFill>
          <a:blip r:embed="rId175">
            <a:extLst>
              <a:ext uri="{96DAC541-7B7A-43D3-8B79-37D633B846F1}">
                <asvg:svgBlip xmlns:asvg="http://schemas.microsoft.com/office/drawing/2016/SVG/main" r:embed="rId176"/>
              </a:ext>
            </a:extLst>
          </a:blip>
          <a:stretch>
            <a:fillRect/>
          </a:stretch>
        </p:blipFill>
        <p:spPr>
          <a:xfrm>
            <a:off x="5719336" y="3262971"/>
            <a:ext cx="276303" cy="307279"/>
          </a:xfrm>
          <a:prstGeom prst="rect">
            <a:avLst/>
          </a:prstGeom>
        </p:spPr>
      </p:pic>
      <p:pic>
        <p:nvPicPr>
          <p:cNvPr id="141" name="Graphic 140" descr="Tent with solid fill">
            <a:extLst>
              <a:ext uri="{FF2B5EF4-FFF2-40B4-BE49-F238E27FC236}">
                <a16:creationId xmlns:a16="http://schemas.microsoft.com/office/drawing/2014/main" id="{09F449D1-3301-B158-84EB-9287EBC9DA45}"/>
              </a:ext>
            </a:extLst>
          </p:cNvPr>
          <p:cNvPicPr>
            <a:picLocks noChangeAspect="1"/>
          </p:cNvPicPr>
          <p:nvPr/>
        </p:nvPicPr>
        <p:blipFill>
          <a:blip r:embed="rId175">
            <a:extLst>
              <a:ext uri="{96DAC541-7B7A-43D3-8B79-37D633B846F1}">
                <asvg:svgBlip xmlns:asvg="http://schemas.microsoft.com/office/drawing/2016/SVG/main" r:embed="rId176"/>
              </a:ext>
            </a:extLst>
          </a:blip>
          <a:stretch>
            <a:fillRect/>
          </a:stretch>
        </p:blipFill>
        <p:spPr>
          <a:xfrm>
            <a:off x="6270701" y="1150434"/>
            <a:ext cx="276303" cy="307279"/>
          </a:xfrm>
          <a:prstGeom prst="rect">
            <a:avLst/>
          </a:prstGeom>
        </p:spPr>
      </p:pic>
      <p:pic>
        <p:nvPicPr>
          <p:cNvPr id="142" name="Graphic 141" descr="Tent with solid fill">
            <a:extLst>
              <a:ext uri="{FF2B5EF4-FFF2-40B4-BE49-F238E27FC236}">
                <a16:creationId xmlns:a16="http://schemas.microsoft.com/office/drawing/2014/main" id="{656979D7-4B31-94EE-0381-76F82879100E}"/>
              </a:ext>
            </a:extLst>
          </p:cNvPr>
          <p:cNvPicPr>
            <a:picLocks noChangeAspect="1"/>
          </p:cNvPicPr>
          <p:nvPr/>
        </p:nvPicPr>
        <p:blipFill>
          <a:blip r:embed="rId175">
            <a:extLst>
              <a:ext uri="{96DAC541-7B7A-43D3-8B79-37D633B846F1}">
                <asvg:svgBlip xmlns:asvg="http://schemas.microsoft.com/office/drawing/2016/SVG/main" r:embed="rId176"/>
              </a:ext>
            </a:extLst>
          </a:blip>
          <a:stretch>
            <a:fillRect/>
          </a:stretch>
        </p:blipFill>
        <p:spPr>
          <a:xfrm>
            <a:off x="4814848" y="2754971"/>
            <a:ext cx="276303" cy="307279"/>
          </a:xfrm>
          <a:prstGeom prst="rect">
            <a:avLst/>
          </a:prstGeom>
        </p:spPr>
      </p:pic>
      <p:pic>
        <p:nvPicPr>
          <p:cNvPr id="143" name="Graphic 142" descr="Tent with solid fill">
            <a:extLst>
              <a:ext uri="{FF2B5EF4-FFF2-40B4-BE49-F238E27FC236}">
                <a16:creationId xmlns:a16="http://schemas.microsoft.com/office/drawing/2014/main" id="{7987E960-F7DA-A278-4321-36C96F68C7DD}"/>
              </a:ext>
            </a:extLst>
          </p:cNvPr>
          <p:cNvPicPr>
            <a:picLocks noChangeAspect="1"/>
          </p:cNvPicPr>
          <p:nvPr/>
        </p:nvPicPr>
        <p:blipFill>
          <a:blip r:embed="rId175">
            <a:extLst>
              <a:ext uri="{96DAC541-7B7A-43D3-8B79-37D633B846F1}">
                <asvg:svgBlip xmlns:asvg="http://schemas.microsoft.com/office/drawing/2016/SVG/main" r:embed="rId176"/>
              </a:ext>
            </a:extLst>
          </a:blip>
          <a:stretch>
            <a:fillRect/>
          </a:stretch>
        </p:blipFill>
        <p:spPr>
          <a:xfrm>
            <a:off x="5118409" y="2439020"/>
            <a:ext cx="276303" cy="307279"/>
          </a:xfrm>
          <a:prstGeom prst="rect">
            <a:avLst/>
          </a:prstGeom>
        </p:spPr>
      </p:pic>
      <p:pic>
        <p:nvPicPr>
          <p:cNvPr id="144" name="Graphic 143" descr="Tent with solid fill">
            <a:extLst>
              <a:ext uri="{FF2B5EF4-FFF2-40B4-BE49-F238E27FC236}">
                <a16:creationId xmlns:a16="http://schemas.microsoft.com/office/drawing/2014/main" id="{11F41C03-58D7-419D-04F3-E37D777B50AD}"/>
              </a:ext>
            </a:extLst>
          </p:cNvPr>
          <p:cNvPicPr>
            <a:picLocks noChangeAspect="1"/>
          </p:cNvPicPr>
          <p:nvPr/>
        </p:nvPicPr>
        <p:blipFill>
          <a:blip r:embed="rId175">
            <a:extLst>
              <a:ext uri="{96DAC541-7B7A-43D3-8B79-37D633B846F1}">
                <asvg:svgBlip xmlns:asvg="http://schemas.microsoft.com/office/drawing/2016/SVG/main" r:embed="rId176"/>
              </a:ext>
            </a:extLst>
          </a:blip>
          <a:stretch>
            <a:fillRect/>
          </a:stretch>
        </p:blipFill>
        <p:spPr>
          <a:xfrm>
            <a:off x="5818458" y="2277947"/>
            <a:ext cx="276303" cy="307279"/>
          </a:xfrm>
          <a:prstGeom prst="rect">
            <a:avLst/>
          </a:prstGeom>
        </p:spPr>
      </p:pic>
      <p:pic>
        <p:nvPicPr>
          <p:cNvPr id="145" name="Graphic 144" descr="Warehouse with solid fill">
            <a:extLst>
              <a:ext uri="{FF2B5EF4-FFF2-40B4-BE49-F238E27FC236}">
                <a16:creationId xmlns:a16="http://schemas.microsoft.com/office/drawing/2014/main" id="{B104EA44-52D8-28D0-936A-D7934DACD94F}"/>
              </a:ext>
            </a:extLst>
          </p:cNvPr>
          <p:cNvPicPr>
            <a:picLocks noChangeAspect="1"/>
          </p:cNvPicPr>
          <p:nvPr/>
        </p:nvPicPr>
        <p:blipFill>
          <a:blip r:embed="rId177">
            <a:extLst>
              <a:ext uri="{96DAC541-7B7A-43D3-8B79-37D633B846F1}">
                <asvg:svgBlip xmlns:asvg="http://schemas.microsoft.com/office/drawing/2016/SVG/main" r:embed="rId178"/>
              </a:ext>
            </a:extLst>
          </a:blip>
          <a:stretch>
            <a:fillRect/>
          </a:stretch>
        </p:blipFill>
        <p:spPr>
          <a:xfrm>
            <a:off x="4344019" y="4725019"/>
            <a:ext cx="344449" cy="375425"/>
          </a:xfrm>
          <a:prstGeom prst="rect">
            <a:avLst/>
          </a:prstGeom>
        </p:spPr>
      </p:pic>
      <p:pic>
        <p:nvPicPr>
          <p:cNvPr id="146" name="Graphic 145" descr="Warehouse with solid fill">
            <a:extLst>
              <a:ext uri="{FF2B5EF4-FFF2-40B4-BE49-F238E27FC236}">
                <a16:creationId xmlns:a16="http://schemas.microsoft.com/office/drawing/2014/main" id="{CA350432-1D5F-282D-BC37-E1CD9B9EAB24}"/>
              </a:ext>
            </a:extLst>
          </p:cNvPr>
          <p:cNvPicPr>
            <a:picLocks noChangeAspect="1"/>
          </p:cNvPicPr>
          <p:nvPr/>
        </p:nvPicPr>
        <p:blipFill>
          <a:blip r:embed="rId177">
            <a:extLst>
              <a:ext uri="{96DAC541-7B7A-43D3-8B79-37D633B846F1}">
                <asvg:svgBlip xmlns:asvg="http://schemas.microsoft.com/office/drawing/2016/SVG/main" r:embed="rId178"/>
              </a:ext>
            </a:extLst>
          </a:blip>
          <a:stretch>
            <a:fillRect/>
          </a:stretch>
        </p:blipFill>
        <p:spPr>
          <a:xfrm>
            <a:off x="4040457" y="3739994"/>
            <a:ext cx="344449" cy="375425"/>
          </a:xfrm>
          <a:prstGeom prst="rect">
            <a:avLst/>
          </a:prstGeom>
        </p:spPr>
      </p:pic>
      <p:pic>
        <p:nvPicPr>
          <p:cNvPr id="147" name="Graphic 146" descr="Warehouse with solid fill">
            <a:extLst>
              <a:ext uri="{FF2B5EF4-FFF2-40B4-BE49-F238E27FC236}">
                <a16:creationId xmlns:a16="http://schemas.microsoft.com/office/drawing/2014/main" id="{D1B46C88-E755-B682-8257-08E63C724FB8}"/>
              </a:ext>
            </a:extLst>
          </p:cNvPr>
          <p:cNvPicPr>
            <a:picLocks noChangeAspect="1"/>
          </p:cNvPicPr>
          <p:nvPr/>
        </p:nvPicPr>
        <p:blipFill>
          <a:blip r:embed="rId177">
            <a:extLst>
              <a:ext uri="{96DAC541-7B7A-43D3-8B79-37D633B846F1}">
                <asvg:svgBlip xmlns:asvg="http://schemas.microsoft.com/office/drawing/2016/SVG/main" r:embed="rId178"/>
              </a:ext>
            </a:extLst>
          </a:blip>
          <a:stretch>
            <a:fillRect/>
          </a:stretch>
        </p:blipFill>
        <p:spPr>
          <a:xfrm>
            <a:off x="-48323" y="2073506"/>
            <a:ext cx="344449" cy="375425"/>
          </a:xfrm>
          <a:prstGeom prst="rect">
            <a:avLst/>
          </a:prstGeom>
        </p:spPr>
      </p:pic>
      <p:pic>
        <p:nvPicPr>
          <p:cNvPr id="148" name="Graphic 147" descr="Warehouse with solid fill">
            <a:extLst>
              <a:ext uri="{FF2B5EF4-FFF2-40B4-BE49-F238E27FC236}">
                <a16:creationId xmlns:a16="http://schemas.microsoft.com/office/drawing/2014/main" id="{9E925E24-3063-BDAE-FD30-1A9927705F32}"/>
              </a:ext>
            </a:extLst>
          </p:cNvPr>
          <p:cNvPicPr>
            <a:picLocks noChangeAspect="1"/>
          </p:cNvPicPr>
          <p:nvPr/>
        </p:nvPicPr>
        <p:blipFill>
          <a:blip r:embed="rId177">
            <a:extLst>
              <a:ext uri="{96DAC541-7B7A-43D3-8B79-37D633B846F1}">
                <asvg:svgBlip xmlns:asvg="http://schemas.microsoft.com/office/drawing/2016/SVG/main" r:embed="rId178"/>
              </a:ext>
            </a:extLst>
          </a:blip>
          <a:stretch>
            <a:fillRect/>
          </a:stretch>
        </p:blipFill>
        <p:spPr>
          <a:xfrm>
            <a:off x="5044067" y="4068336"/>
            <a:ext cx="344449" cy="375425"/>
          </a:xfrm>
          <a:prstGeom prst="rect">
            <a:avLst/>
          </a:prstGeom>
        </p:spPr>
      </p:pic>
      <p:pic>
        <p:nvPicPr>
          <p:cNvPr id="149" name="Graphic 148" descr="Warehouse with solid fill">
            <a:extLst>
              <a:ext uri="{FF2B5EF4-FFF2-40B4-BE49-F238E27FC236}">
                <a16:creationId xmlns:a16="http://schemas.microsoft.com/office/drawing/2014/main" id="{EA7ADE25-C8CE-8979-EFB0-2CAE51E7F05E}"/>
              </a:ext>
            </a:extLst>
          </p:cNvPr>
          <p:cNvPicPr>
            <a:picLocks noChangeAspect="1"/>
          </p:cNvPicPr>
          <p:nvPr/>
        </p:nvPicPr>
        <p:blipFill>
          <a:blip r:embed="rId177">
            <a:extLst>
              <a:ext uri="{96DAC541-7B7A-43D3-8B79-37D633B846F1}">
                <asvg:svgBlip xmlns:asvg="http://schemas.microsoft.com/office/drawing/2016/SVG/main" r:embed="rId178"/>
              </a:ext>
            </a:extLst>
          </a:blip>
          <a:stretch>
            <a:fillRect/>
          </a:stretch>
        </p:blipFill>
        <p:spPr>
          <a:xfrm>
            <a:off x="534018" y="5970237"/>
            <a:ext cx="344449" cy="375425"/>
          </a:xfrm>
          <a:prstGeom prst="rect">
            <a:avLst/>
          </a:prstGeom>
        </p:spPr>
      </p:pic>
    </p:spTree>
    <p:extLst>
      <p:ext uri="{BB962C8B-B14F-4D97-AF65-F5344CB8AC3E}">
        <p14:creationId xmlns:p14="http://schemas.microsoft.com/office/powerpoint/2010/main" val="15069874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14D844-AF67-4E72-BB80-68DA4EED7F50}"/>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A11D85C-7B3B-B43F-C116-8FD5E8085826}"/>
              </a:ext>
            </a:extLst>
          </p:cNvPr>
          <p:cNvSpPr>
            <a:spLocks noGrp="1"/>
          </p:cNvSpPr>
          <p:nvPr>
            <p:ph type="sldNum" sz="quarter" idx="4"/>
          </p:nvPr>
        </p:nvSpPr>
        <p:spPr/>
        <p:txBody>
          <a:bodyPr/>
          <a:lstStyle/>
          <a:p>
            <a:fld id="{55E39B99-4B6B-497A-B52D-815D9E69F69A}" type="slidenum">
              <a:rPr lang="en-US" smtClean="0"/>
              <a:pPr/>
              <a:t>6</a:t>
            </a:fld>
            <a:endParaRPr lang="en-US"/>
          </a:p>
        </p:txBody>
      </p:sp>
      <p:sp>
        <p:nvSpPr>
          <p:cNvPr id="4" name="TextBox 3">
            <a:extLst>
              <a:ext uri="{FF2B5EF4-FFF2-40B4-BE49-F238E27FC236}">
                <a16:creationId xmlns:a16="http://schemas.microsoft.com/office/drawing/2014/main" id="{13A172A5-8D33-1245-EC21-47922D5649FC}"/>
              </a:ext>
            </a:extLst>
          </p:cNvPr>
          <p:cNvSpPr txBox="1"/>
          <p:nvPr/>
        </p:nvSpPr>
        <p:spPr>
          <a:xfrm>
            <a:off x="94742" y="281161"/>
            <a:ext cx="9137674" cy="646331"/>
          </a:xfrm>
          <a:prstGeom prst="rect">
            <a:avLst/>
          </a:prstGeom>
          <a:noFill/>
        </p:spPr>
        <p:txBody>
          <a:bodyPr wrap="square" lIns="91440" tIns="45720" rIns="91440" bIns="4572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b="1">
                <a:solidFill>
                  <a:prstClr val="white"/>
                </a:solidFill>
                <a:latin typeface="Arial"/>
                <a:cs typeface="Arial"/>
              </a:rPr>
              <a:t>NGB </a:t>
            </a:r>
            <a:r>
              <a:rPr lang="en-US" b="1">
                <a:solidFill>
                  <a:schemeClr val="bg1"/>
                </a:solidFill>
                <a:latin typeface="Arial"/>
                <a:cs typeface="Arial"/>
              </a:rPr>
              <a:t>J81 </a:t>
            </a:r>
            <a:r>
              <a:rPr lang="en-US" b="1">
                <a:solidFill>
                  <a:schemeClr val="bg1"/>
                </a:solidFill>
                <a:effectLst/>
                <a:latin typeface="Arial"/>
                <a:ea typeface="Aptos" panose="020B0004020202020204" pitchFamily="34" charset="0"/>
                <a:cs typeface="Aptos" panose="020B0004020202020204" pitchFamily="34" charset="0"/>
              </a:rPr>
              <a:t>Planning and Analysis Division (J-81)</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schemeClr val="bg1"/>
                </a:solidFill>
                <a:uLnTx/>
                <a:uFillTx/>
                <a:latin typeface="Arial"/>
                <a:cs typeface="Arial"/>
              </a:rPr>
              <a:t>Mod</a:t>
            </a:r>
            <a:r>
              <a:rPr lang="en-US" b="1">
                <a:solidFill>
                  <a:schemeClr val="bg1"/>
                </a:solidFill>
                <a:latin typeface="Arial"/>
                <a:cs typeface="Arial"/>
              </a:rPr>
              <a:t>eling &amp; Simulation Future Refinement</a:t>
            </a:r>
            <a:endParaRPr lang="en-US" b="1" i="0" u="none" strike="noStrike" kern="1200" cap="none" spc="0" normalizeH="0" baseline="0" noProof="0">
              <a:ln>
                <a:noFill/>
              </a:ln>
              <a:solidFill>
                <a:schemeClr val="bg1"/>
              </a:solidFill>
              <a:effectLst/>
              <a:uLnTx/>
              <a:uFillTx/>
              <a:latin typeface="Arial"/>
              <a:cs typeface="Arial"/>
            </a:endParaRPr>
          </a:p>
        </p:txBody>
      </p:sp>
      <p:pic>
        <p:nvPicPr>
          <p:cNvPr id="2" name="Picture 1" descr="When the Water Subsided: Sendai Airport ...">
            <a:extLst>
              <a:ext uri="{FF2B5EF4-FFF2-40B4-BE49-F238E27FC236}">
                <a16:creationId xmlns:a16="http://schemas.microsoft.com/office/drawing/2014/main" id="{4D0DA063-FA43-DA9E-9BA3-E9998089DDC2}"/>
              </a:ext>
            </a:extLst>
          </p:cNvPr>
          <p:cNvPicPr>
            <a:picLocks noChangeAspect="1"/>
          </p:cNvPicPr>
          <p:nvPr/>
        </p:nvPicPr>
        <p:blipFill>
          <a:blip r:embed="rId3"/>
          <a:srcRect l="1779" t="-1667" r="712" b="3333"/>
          <a:stretch/>
        </p:blipFill>
        <p:spPr>
          <a:xfrm>
            <a:off x="3095625" y="929161"/>
            <a:ext cx="2609857" cy="1685931"/>
          </a:xfrm>
          <a:prstGeom prst="rect">
            <a:avLst/>
          </a:prstGeom>
        </p:spPr>
      </p:pic>
      <p:pic>
        <p:nvPicPr>
          <p:cNvPr id="5" name="Picture 4" descr="Tornado hits Omaha airport, destroys hangars and planes">
            <a:extLst>
              <a:ext uri="{FF2B5EF4-FFF2-40B4-BE49-F238E27FC236}">
                <a16:creationId xmlns:a16="http://schemas.microsoft.com/office/drawing/2014/main" id="{DBAC38F8-8BAD-17CA-D55C-C6602C9A6E79}"/>
              </a:ext>
            </a:extLst>
          </p:cNvPr>
          <p:cNvPicPr>
            <a:picLocks noChangeAspect="1"/>
          </p:cNvPicPr>
          <p:nvPr/>
        </p:nvPicPr>
        <p:blipFill>
          <a:blip r:embed="rId4"/>
          <a:srcRect l="364" t="90" b="3188"/>
          <a:stretch/>
        </p:blipFill>
        <p:spPr>
          <a:xfrm>
            <a:off x="284071" y="929161"/>
            <a:ext cx="2609843" cy="1685912"/>
          </a:xfrm>
          <a:prstGeom prst="rect">
            <a:avLst/>
          </a:prstGeom>
        </p:spPr>
      </p:pic>
      <p:pic>
        <p:nvPicPr>
          <p:cNvPr id="6" name="Picture 5" descr="Water Tower 'Walks' Before Crumbling ...">
            <a:extLst>
              <a:ext uri="{FF2B5EF4-FFF2-40B4-BE49-F238E27FC236}">
                <a16:creationId xmlns:a16="http://schemas.microsoft.com/office/drawing/2014/main" id="{EC3BBF47-4921-3554-5E58-5DF4B4718726}"/>
              </a:ext>
            </a:extLst>
          </p:cNvPr>
          <p:cNvPicPr>
            <a:picLocks noChangeAspect="1"/>
          </p:cNvPicPr>
          <p:nvPr/>
        </p:nvPicPr>
        <p:blipFill>
          <a:blip r:embed="rId5"/>
          <a:srcRect l="5105" t="-1053" r="3303" b="2105"/>
          <a:stretch/>
        </p:blipFill>
        <p:spPr>
          <a:xfrm>
            <a:off x="5880061" y="929161"/>
            <a:ext cx="2749108" cy="1690212"/>
          </a:xfrm>
          <a:prstGeom prst="rect">
            <a:avLst/>
          </a:prstGeom>
        </p:spPr>
      </p:pic>
      <p:pic>
        <p:nvPicPr>
          <p:cNvPr id="7" name="Picture 6" descr="Japan's Earthquake Warning System Triggers Wake-Up Call For California |  KPBS Public Media">
            <a:extLst>
              <a:ext uri="{FF2B5EF4-FFF2-40B4-BE49-F238E27FC236}">
                <a16:creationId xmlns:a16="http://schemas.microsoft.com/office/drawing/2014/main" id="{DBD622DF-9C27-084E-6915-A49B440F3451}"/>
              </a:ext>
            </a:extLst>
          </p:cNvPr>
          <p:cNvPicPr>
            <a:picLocks noChangeAspect="1"/>
          </p:cNvPicPr>
          <p:nvPr/>
        </p:nvPicPr>
        <p:blipFill>
          <a:blip r:embed="rId6"/>
          <a:srcRect l="1980" t="-141" r="1980" b="-195"/>
          <a:stretch/>
        </p:blipFill>
        <p:spPr>
          <a:xfrm>
            <a:off x="284071" y="2823852"/>
            <a:ext cx="2616268" cy="1682043"/>
          </a:xfrm>
          <a:prstGeom prst="rect">
            <a:avLst/>
          </a:prstGeom>
        </p:spPr>
      </p:pic>
      <p:pic>
        <p:nvPicPr>
          <p:cNvPr id="9" name="Picture 8" descr="Water Pipes that Won't Break in an ...">
            <a:extLst>
              <a:ext uri="{FF2B5EF4-FFF2-40B4-BE49-F238E27FC236}">
                <a16:creationId xmlns:a16="http://schemas.microsoft.com/office/drawing/2014/main" id="{52549336-DBB6-131F-A145-B2A82943E913}"/>
              </a:ext>
            </a:extLst>
          </p:cNvPr>
          <p:cNvPicPr>
            <a:picLocks noChangeAspect="1"/>
          </p:cNvPicPr>
          <p:nvPr/>
        </p:nvPicPr>
        <p:blipFill>
          <a:blip r:embed="rId7"/>
          <a:srcRect l="-1906" t="-269" r="-156" b="3877"/>
          <a:stretch/>
        </p:blipFill>
        <p:spPr>
          <a:xfrm>
            <a:off x="3057525" y="2819161"/>
            <a:ext cx="2673383" cy="1680182"/>
          </a:xfrm>
          <a:prstGeom prst="rect">
            <a:avLst/>
          </a:prstGeom>
        </p:spPr>
      </p:pic>
      <p:pic>
        <p:nvPicPr>
          <p:cNvPr id="10" name="Picture 9" descr="Indonesian Quake Spares Some Homes ...">
            <a:extLst>
              <a:ext uri="{FF2B5EF4-FFF2-40B4-BE49-F238E27FC236}">
                <a16:creationId xmlns:a16="http://schemas.microsoft.com/office/drawing/2014/main" id="{CB13F25A-A94E-98AD-9B02-31434399D30C}"/>
              </a:ext>
            </a:extLst>
          </p:cNvPr>
          <p:cNvPicPr>
            <a:picLocks noChangeAspect="1"/>
          </p:cNvPicPr>
          <p:nvPr/>
        </p:nvPicPr>
        <p:blipFill>
          <a:blip r:embed="rId8"/>
          <a:srcRect l="-299" t="-277" r="8955" b="277"/>
          <a:stretch/>
        </p:blipFill>
        <p:spPr>
          <a:xfrm>
            <a:off x="5880061" y="2819161"/>
            <a:ext cx="2757626" cy="1690195"/>
          </a:xfrm>
          <a:prstGeom prst="rect">
            <a:avLst/>
          </a:prstGeom>
        </p:spPr>
      </p:pic>
      <p:pic>
        <p:nvPicPr>
          <p:cNvPr id="15" name="Picture 14" descr="Japan Earthquake; Power Outages, Communication Glitches, Logistics  Disruptions Continue - The Japan News">
            <a:extLst>
              <a:ext uri="{FF2B5EF4-FFF2-40B4-BE49-F238E27FC236}">
                <a16:creationId xmlns:a16="http://schemas.microsoft.com/office/drawing/2014/main" id="{54F13E0C-ADA2-BCA2-E317-265ECBA848F6}"/>
              </a:ext>
            </a:extLst>
          </p:cNvPr>
          <p:cNvPicPr>
            <a:picLocks noChangeAspect="1"/>
          </p:cNvPicPr>
          <p:nvPr/>
        </p:nvPicPr>
        <p:blipFill>
          <a:blip r:embed="rId9"/>
          <a:srcRect l="2401" t="-287" r="-44" b="2381"/>
          <a:stretch/>
        </p:blipFill>
        <p:spPr>
          <a:xfrm>
            <a:off x="284071" y="4682161"/>
            <a:ext cx="2613434" cy="1678601"/>
          </a:xfrm>
          <a:prstGeom prst="rect">
            <a:avLst/>
          </a:prstGeom>
        </p:spPr>
      </p:pic>
      <p:pic>
        <p:nvPicPr>
          <p:cNvPr id="16" name="Picture 15" descr="Disaster Medicine ...">
            <a:extLst>
              <a:ext uri="{FF2B5EF4-FFF2-40B4-BE49-F238E27FC236}">
                <a16:creationId xmlns:a16="http://schemas.microsoft.com/office/drawing/2014/main" id="{105078E3-97FB-1175-3C61-3CDCE1BD2A1D}"/>
              </a:ext>
            </a:extLst>
          </p:cNvPr>
          <p:cNvPicPr>
            <a:picLocks noChangeAspect="1"/>
          </p:cNvPicPr>
          <p:nvPr/>
        </p:nvPicPr>
        <p:blipFill>
          <a:blip r:embed="rId10"/>
          <a:srcRect l="12879" t="2282" r="13889" b="5882"/>
          <a:stretch/>
        </p:blipFill>
        <p:spPr>
          <a:xfrm>
            <a:off x="3138525" y="4679059"/>
            <a:ext cx="2609796" cy="1690844"/>
          </a:xfrm>
          <a:prstGeom prst="rect">
            <a:avLst/>
          </a:prstGeom>
        </p:spPr>
      </p:pic>
      <p:pic>
        <p:nvPicPr>
          <p:cNvPr id="17" name="Picture 16" descr="Padang earthquake ...">
            <a:extLst>
              <a:ext uri="{FF2B5EF4-FFF2-40B4-BE49-F238E27FC236}">
                <a16:creationId xmlns:a16="http://schemas.microsoft.com/office/drawing/2014/main" id="{6C573114-0BFB-D729-A5E9-60C6641324E2}"/>
              </a:ext>
            </a:extLst>
          </p:cNvPr>
          <p:cNvPicPr>
            <a:picLocks noChangeAspect="1"/>
          </p:cNvPicPr>
          <p:nvPr/>
        </p:nvPicPr>
        <p:blipFill>
          <a:blip r:embed="rId11"/>
          <a:srcRect t="10526" r="649"/>
          <a:stretch/>
        </p:blipFill>
        <p:spPr>
          <a:xfrm>
            <a:off x="5889061" y="4682161"/>
            <a:ext cx="2753776" cy="1678629"/>
          </a:xfrm>
          <a:prstGeom prst="rect">
            <a:avLst/>
          </a:prstGeom>
        </p:spPr>
      </p:pic>
    </p:spTree>
    <p:extLst>
      <p:ext uri="{BB962C8B-B14F-4D97-AF65-F5344CB8AC3E}">
        <p14:creationId xmlns:p14="http://schemas.microsoft.com/office/powerpoint/2010/main" val="8135520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1889345-9217-3DC9-1D19-88DA9E41693E}"/>
              </a:ext>
            </a:extLst>
          </p:cNvPr>
          <p:cNvSpPr>
            <a:spLocks noGrp="1"/>
          </p:cNvSpPr>
          <p:nvPr>
            <p:ph type="sldNum" sz="quarter" idx="12"/>
          </p:nvPr>
        </p:nvSpPr>
        <p:spPr>
          <a:xfrm>
            <a:off x="6457950" y="6385519"/>
            <a:ext cx="2057400" cy="365125"/>
          </a:xfrm>
        </p:spPr>
        <p:txBody>
          <a:bodyPr/>
          <a:lstStyle/>
          <a:p>
            <a:fld id="{A8A2D6C5-21F1-44EF-9A15-DCA9280FE0B3}" type="slidenum">
              <a:rPr lang="en-US" smtClean="0"/>
              <a:pPr/>
              <a:t>7</a:t>
            </a:fld>
            <a:endParaRPr lang="en-US"/>
          </a:p>
        </p:txBody>
      </p:sp>
      <p:graphicFrame>
        <p:nvGraphicFramePr>
          <p:cNvPr id="9" name="Table 8">
            <a:extLst>
              <a:ext uri="{FF2B5EF4-FFF2-40B4-BE49-F238E27FC236}">
                <a16:creationId xmlns:a16="http://schemas.microsoft.com/office/drawing/2014/main" id="{5D697F7F-1E52-0924-268D-B59F15FB585B}"/>
              </a:ext>
            </a:extLst>
          </p:cNvPr>
          <p:cNvGraphicFramePr>
            <a:graphicFrameLocks noGrp="1"/>
          </p:cNvGraphicFramePr>
          <p:nvPr>
            <p:extLst>
              <p:ext uri="{D42A27DB-BD31-4B8C-83A1-F6EECF244321}">
                <p14:modId xmlns:p14="http://schemas.microsoft.com/office/powerpoint/2010/main" val="3652248005"/>
              </p:ext>
            </p:extLst>
          </p:nvPr>
        </p:nvGraphicFramePr>
        <p:xfrm>
          <a:off x="0" y="3209855"/>
          <a:ext cx="9144000" cy="1767840"/>
        </p:xfrm>
        <a:graphic>
          <a:graphicData uri="http://schemas.openxmlformats.org/drawingml/2006/table">
            <a:tbl>
              <a:tblPr/>
              <a:tblGrid>
                <a:gridCol w="2304777">
                  <a:extLst>
                    <a:ext uri="{9D8B030D-6E8A-4147-A177-3AD203B41FA5}">
                      <a16:colId xmlns:a16="http://schemas.microsoft.com/office/drawing/2014/main" val="2101444259"/>
                    </a:ext>
                  </a:extLst>
                </a:gridCol>
                <a:gridCol w="872056">
                  <a:extLst>
                    <a:ext uri="{9D8B030D-6E8A-4147-A177-3AD203B41FA5}">
                      <a16:colId xmlns:a16="http://schemas.microsoft.com/office/drawing/2014/main" val="1288179128"/>
                    </a:ext>
                  </a:extLst>
                </a:gridCol>
                <a:gridCol w="5967167">
                  <a:extLst>
                    <a:ext uri="{9D8B030D-6E8A-4147-A177-3AD203B41FA5}">
                      <a16:colId xmlns:a16="http://schemas.microsoft.com/office/drawing/2014/main" val="667152921"/>
                    </a:ext>
                  </a:extLst>
                </a:gridCol>
              </a:tblGrid>
              <a:tr h="143448">
                <a:tc>
                  <a:txBody>
                    <a:bodyPr/>
                    <a:lstStyle/>
                    <a:p>
                      <a:pPr algn="ctr" fontAlgn="base"/>
                      <a:r>
                        <a:rPr lang="en-US" sz="1000" b="0" i="0">
                          <a:solidFill>
                            <a:srgbClr val="000000"/>
                          </a:solidFill>
                          <a:effectLst/>
                          <a:latin typeface="Arial" panose="020B0604020202020204" pitchFamily="34" charset="0"/>
                          <a:cs typeface="Arial" panose="020B0604020202020204" pitchFamily="34" charset="0"/>
                        </a:rPr>
                        <a:t>Commander </a:t>
                      </a:r>
                    </a:p>
                  </a:txBody>
                  <a:tcPr anchor="ctr">
                    <a:lnL w="13116" cap="flat" cmpd="sng" algn="ctr">
                      <a:solidFill>
                        <a:srgbClr val="000000"/>
                      </a:solidFill>
                      <a:prstDash val="solid"/>
                      <a:round/>
                      <a:headEnd type="none" w="med" len="med"/>
                      <a:tailEnd type="none" w="med" len="med"/>
                    </a:lnL>
                    <a:lnR w="13116" cap="flat" cmpd="sng" algn="ctr">
                      <a:solidFill>
                        <a:srgbClr val="000000"/>
                      </a:solidFill>
                      <a:prstDash val="solid"/>
                      <a:round/>
                      <a:headEnd type="none" w="med" len="med"/>
                      <a:tailEnd type="none" w="med" len="med"/>
                    </a:lnR>
                    <a:lnT w="13116" cap="flat" cmpd="sng" algn="ctr">
                      <a:solidFill>
                        <a:srgbClr val="000000"/>
                      </a:solidFill>
                      <a:prstDash val="solid"/>
                      <a:round/>
                      <a:headEnd type="none" w="med" len="med"/>
                      <a:tailEnd type="none" w="med" len="med"/>
                    </a:lnT>
                    <a:lnB w="13116" cap="flat" cmpd="sng" algn="ctr">
                      <a:solidFill>
                        <a:srgbClr val="000000"/>
                      </a:solidFill>
                      <a:prstDash val="solid"/>
                      <a:round/>
                      <a:headEnd type="none" w="med" len="med"/>
                      <a:tailEnd type="none" w="med" len="med"/>
                    </a:lnB>
                    <a:solidFill>
                      <a:srgbClr val="92D050"/>
                    </a:solidFill>
                  </a:tcPr>
                </a:tc>
                <a:tc>
                  <a:txBody>
                    <a:bodyPr/>
                    <a:lstStyle/>
                    <a:p>
                      <a:pPr algn="ctr" fontAlgn="base"/>
                      <a:r>
                        <a:rPr lang="en-US" sz="1000" b="0" i="0">
                          <a:solidFill>
                            <a:srgbClr val="000000"/>
                          </a:solidFill>
                          <a:effectLst/>
                          <a:latin typeface="Arial" panose="020B0604020202020204" pitchFamily="34" charset="0"/>
                          <a:cs typeface="Arial" panose="020B0604020202020204" pitchFamily="34" charset="0"/>
                        </a:rPr>
                        <a:t>LTC/COL</a:t>
                      </a:r>
                    </a:p>
                  </a:txBody>
                  <a:tcPr anchor="ctr">
                    <a:lnL w="13116" cap="flat" cmpd="sng" algn="ctr">
                      <a:solidFill>
                        <a:srgbClr val="000000"/>
                      </a:solidFill>
                      <a:prstDash val="solid"/>
                      <a:round/>
                      <a:headEnd type="none" w="med" len="med"/>
                      <a:tailEnd type="none" w="med" len="med"/>
                    </a:lnL>
                    <a:lnR w="13116" cap="flat" cmpd="sng" algn="ctr">
                      <a:solidFill>
                        <a:srgbClr val="000000"/>
                      </a:solidFill>
                      <a:prstDash val="solid"/>
                      <a:round/>
                      <a:headEnd type="none" w="med" len="med"/>
                      <a:tailEnd type="none" w="med" len="med"/>
                    </a:lnR>
                    <a:lnT w="13116" cap="flat" cmpd="sng" algn="ctr">
                      <a:solidFill>
                        <a:srgbClr val="000000"/>
                      </a:solidFill>
                      <a:prstDash val="solid"/>
                      <a:round/>
                      <a:headEnd type="none" w="med" len="med"/>
                      <a:tailEnd type="none" w="med" len="med"/>
                    </a:lnT>
                    <a:lnB w="13116" cap="flat" cmpd="sng" algn="ctr">
                      <a:solidFill>
                        <a:srgbClr val="000000"/>
                      </a:solidFill>
                      <a:prstDash val="solid"/>
                      <a:round/>
                      <a:headEnd type="none" w="med" len="med"/>
                      <a:tailEnd type="none" w="med" len="med"/>
                    </a:lnB>
                    <a:solidFill>
                      <a:srgbClr val="92D050"/>
                    </a:solidFill>
                  </a:tcPr>
                </a:tc>
                <a:tc>
                  <a:txBody>
                    <a:bodyPr/>
                    <a:lstStyle/>
                    <a:p>
                      <a:pPr algn="ctr" fontAlgn="base"/>
                      <a:r>
                        <a:rPr lang="en-US" sz="1000" b="0" i="0">
                          <a:solidFill>
                            <a:srgbClr val="000000"/>
                          </a:solidFill>
                          <a:effectLst/>
                          <a:latin typeface="Arial" panose="020B0604020202020204" pitchFamily="34" charset="0"/>
                          <a:cs typeface="Arial" panose="020B0604020202020204" pitchFamily="34" charset="0"/>
                        </a:rPr>
                        <a:t>Can perform all player functions. </a:t>
                      </a:r>
                    </a:p>
                  </a:txBody>
                  <a:tcPr anchor="ctr">
                    <a:lnL w="13116" cap="flat" cmpd="sng" algn="ctr">
                      <a:solidFill>
                        <a:srgbClr val="000000"/>
                      </a:solidFill>
                      <a:prstDash val="solid"/>
                      <a:round/>
                      <a:headEnd type="none" w="med" len="med"/>
                      <a:tailEnd type="none" w="med" len="med"/>
                    </a:lnL>
                    <a:lnR w="13116" cap="flat" cmpd="sng" algn="ctr">
                      <a:solidFill>
                        <a:srgbClr val="000000"/>
                      </a:solidFill>
                      <a:prstDash val="solid"/>
                      <a:round/>
                      <a:headEnd type="none" w="med" len="med"/>
                      <a:tailEnd type="none" w="med" len="med"/>
                    </a:lnR>
                    <a:lnT w="13116" cap="flat" cmpd="sng" algn="ctr">
                      <a:solidFill>
                        <a:srgbClr val="000000"/>
                      </a:solidFill>
                      <a:prstDash val="solid"/>
                      <a:round/>
                      <a:headEnd type="none" w="med" len="med"/>
                      <a:tailEnd type="none" w="med" len="med"/>
                    </a:lnT>
                    <a:lnB w="13116"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715296143"/>
                  </a:ext>
                </a:extLst>
              </a:tr>
              <a:tr h="143448">
                <a:tc>
                  <a:txBody>
                    <a:bodyPr/>
                    <a:lstStyle/>
                    <a:p>
                      <a:pPr algn="ctr" fontAlgn="base"/>
                      <a:r>
                        <a:rPr lang="en-US" sz="1000" b="0" i="0">
                          <a:solidFill>
                            <a:srgbClr val="000000"/>
                          </a:solidFill>
                          <a:effectLst/>
                          <a:latin typeface="Arial" panose="020B0604020202020204" pitchFamily="34" charset="0"/>
                          <a:cs typeface="Arial" panose="020B0604020202020204" pitchFamily="34" charset="0"/>
                        </a:rPr>
                        <a:t>Air Player</a:t>
                      </a:r>
                    </a:p>
                  </a:txBody>
                  <a:tcPr anchor="ctr">
                    <a:lnL w="13116" cap="flat" cmpd="sng" algn="ctr">
                      <a:solidFill>
                        <a:srgbClr val="000000"/>
                      </a:solidFill>
                      <a:prstDash val="solid"/>
                      <a:round/>
                      <a:headEnd type="none" w="med" len="med"/>
                      <a:tailEnd type="none" w="med" len="med"/>
                    </a:lnL>
                    <a:lnR w="13116" cap="flat" cmpd="sng" algn="ctr">
                      <a:solidFill>
                        <a:srgbClr val="000000"/>
                      </a:solidFill>
                      <a:prstDash val="solid"/>
                      <a:round/>
                      <a:headEnd type="none" w="med" len="med"/>
                      <a:tailEnd type="none" w="med" len="med"/>
                    </a:lnR>
                    <a:lnT w="13116" cap="flat" cmpd="sng" algn="ctr">
                      <a:solidFill>
                        <a:srgbClr val="000000"/>
                      </a:solidFill>
                      <a:prstDash val="solid"/>
                      <a:round/>
                      <a:headEnd type="none" w="med" len="med"/>
                      <a:tailEnd type="none" w="med" len="med"/>
                    </a:lnT>
                    <a:lnB w="13116" cap="flat" cmpd="sng" algn="ctr">
                      <a:solidFill>
                        <a:srgbClr val="000000"/>
                      </a:solidFill>
                      <a:prstDash val="solid"/>
                      <a:round/>
                      <a:headEnd type="none" w="med" len="med"/>
                      <a:tailEnd type="none" w="med" len="med"/>
                    </a:lnB>
                    <a:solidFill>
                      <a:srgbClr val="92D050"/>
                    </a:solidFill>
                  </a:tcPr>
                </a:tc>
                <a:tc>
                  <a:txBody>
                    <a:bodyPr/>
                    <a:lstStyle/>
                    <a:p>
                      <a:pPr algn="ctr" fontAlgn="base"/>
                      <a:r>
                        <a:rPr lang="en-US" sz="1000" b="0" i="0">
                          <a:solidFill>
                            <a:srgbClr val="000000"/>
                          </a:solidFill>
                          <a:effectLst/>
                          <a:latin typeface="Arial" panose="020B0604020202020204" pitchFamily="34" charset="0"/>
                          <a:cs typeface="Arial" panose="020B0604020202020204" pitchFamily="34" charset="0"/>
                        </a:rPr>
                        <a:t>MAJ/CPT</a:t>
                      </a:r>
                    </a:p>
                  </a:txBody>
                  <a:tcPr anchor="ctr">
                    <a:lnL w="13116" cap="flat" cmpd="sng" algn="ctr">
                      <a:solidFill>
                        <a:srgbClr val="000000"/>
                      </a:solidFill>
                      <a:prstDash val="solid"/>
                      <a:round/>
                      <a:headEnd type="none" w="med" len="med"/>
                      <a:tailEnd type="none" w="med" len="med"/>
                    </a:lnL>
                    <a:lnR w="13116" cap="flat" cmpd="sng" algn="ctr">
                      <a:solidFill>
                        <a:srgbClr val="000000"/>
                      </a:solidFill>
                      <a:prstDash val="solid"/>
                      <a:round/>
                      <a:headEnd type="none" w="med" len="med"/>
                      <a:tailEnd type="none" w="med" len="med"/>
                    </a:lnR>
                    <a:lnT w="13116" cap="flat" cmpd="sng" algn="ctr">
                      <a:solidFill>
                        <a:srgbClr val="000000"/>
                      </a:solidFill>
                      <a:prstDash val="solid"/>
                      <a:round/>
                      <a:headEnd type="none" w="med" len="med"/>
                      <a:tailEnd type="none" w="med" len="med"/>
                    </a:lnT>
                    <a:lnB w="13116" cap="flat" cmpd="sng" algn="ctr">
                      <a:solidFill>
                        <a:srgbClr val="000000"/>
                      </a:solidFill>
                      <a:prstDash val="solid"/>
                      <a:round/>
                      <a:headEnd type="none" w="med" len="med"/>
                      <a:tailEnd type="none" w="med" len="med"/>
                    </a:lnB>
                    <a:solidFill>
                      <a:srgbClr val="92D050"/>
                    </a:solidFill>
                  </a:tcPr>
                </a:tc>
                <a:tc>
                  <a:txBody>
                    <a:bodyPr/>
                    <a:lstStyle/>
                    <a:p>
                      <a:pPr algn="ctr" fontAlgn="base"/>
                      <a:r>
                        <a:rPr lang="en-US" sz="1000" b="0" i="0">
                          <a:solidFill>
                            <a:srgbClr val="000000"/>
                          </a:solidFill>
                          <a:effectLst/>
                          <a:latin typeface="Arial" panose="020B0604020202020204" pitchFamily="34" charset="0"/>
                          <a:cs typeface="Arial" panose="020B0604020202020204" pitchFamily="34" charset="0"/>
                        </a:rPr>
                        <a:t>Issue air mission directives only. </a:t>
                      </a:r>
                    </a:p>
                  </a:txBody>
                  <a:tcPr anchor="ctr">
                    <a:lnL w="13116" cap="flat" cmpd="sng" algn="ctr">
                      <a:solidFill>
                        <a:srgbClr val="000000"/>
                      </a:solidFill>
                      <a:prstDash val="solid"/>
                      <a:round/>
                      <a:headEnd type="none" w="med" len="med"/>
                      <a:tailEnd type="none" w="med" len="med"/>
                    </a:lnL>
                    <a:lnR w="13116" cap="flat" cmpd="sng" algn="ctr">
                      <a:solidFill>
                        <a:srgbClr val="000000"/>
                      </a:solidFill>
                      <a:prstDash val="solid"/>
                      <a:round/>
                      <a:headEnd type="none" w="med" len="med"/>
                      <a:tailEnd type="none" w="med" len="med"/>
                    </a:lnR>
                    <a:lnT w="13116" cap="flat" cmpd="sng" algn="ctr">
                      <a:solidFill>
                        <a:srgbClr val="000000"/>
                      </a:solidFill>
                      <a:prstDash val="solid"/>
                      <a:round/>
                      <a:headEnd type="none" w="med" len="med"/>
                      <a:tailEnd type="none" w="med" len="med"/>
                    </a:lnT>
                    <a:lnB w="13116"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3246620717"/>
                  </a:ext>
                </a:extLst>
              </a:tr>
              <a:tr h="143448">
                <a:tc>
                  <a:txBody>
                    <a:bodyPr/>
                    <a:lstStyle/>
                    <a:p>
                      <a:pPr algn="ctr" fontAlgn="base"/>
                      <a:r>
                        <a:rPr lang="en-US" sz="1000" b="0" i="0">
                          <a:solidFill>
                            <a:srgbClr val="000000"/>
                          </a:solidFill>
                          <a:effectLst/>
                          <a:latin typeface="Arial" panose="020B0604020202020204" pitchFamily="34" charset="0"/>
                          <a:cs typeface="Arial" panose="020B0604020202020204" pitchFamily="34" charset="0"/>
                        </a:rPr>
                        <a:t>Intelligence Player</a:t>
                      </a:r>
                    </a:p>
                  </a:txBody>
                  <a:tcPr anchor="ctr">
                    <a:lnL w="13116" cap="flat" cmpd="sng" algn="ctr">
                      <a:solidFill>
                        <a:srgbClr val="000000"/>
                      </a:solidFill>
                      <a:prstDash val="solid"/>
                      <a:round/>
                      <a:headEnd type="none" w="med" len="med"/>
                      <a:tailEnd type="none" w="med" len="med"/>
                    </a:lnL>
                    <a:lnR w="13116" cap="flat" cmpd="sng" algn="ctr">
                      <a:solidFill>
                        <a:srgbClr val="000000"/>
                      </a:solidFill>
                      <a:prstDash val="solid"/>
                      <a:round/>
                      <a:headEnd type="none" w="med" len="med"/>
                      <a:tailEnd type="none" w="med" len="med"/>
                    </a:lnR>
                    <a:lnT w="13116" cap="flat" cmpd="sng" algn="ctr">
                      <a:solidFill>
                        <a:srgbClr val="000000"/>
                      </a:solidFill>
                      <a:prstDash val="solid"/>
                      <a:round/>
                      <a:headEnd type="none" w="med" len="med"/>
                      <a:tailEnd type="none" w="med" len="med"/>
                    </a:lnT>
                    <a:lnB w="13116" cap="flat" cmpd="sng" algn="ctr">
                      <a:solidFill>
                        <a:srgbClr val="000000"/>
                      </a:solidFill>
                      <a:prstDash val="solid"/>
                      <a:round/>
                      <a:headEnd type="none" w="med" len="med"/>
                      <a:tailEnd type="none" w="med" len="med"/>
                    </a:lnB>
                    <a:solidFill>
                      <a:srgbClr val="92D050"/>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sz="1000" b="0" i="0">
                          <a:solidFill>
                            <a:srgbClr val="000000"/>
                          </a:solidFill>
                          <a:effectLst/>
                          <a:latin typeface="Arial" panose="020B0604020202020204" pitchFamily="34" charset="0"/>
                          <a:cs typeface="Arial" panose="020B0604020202020204" pitchFamily="34" charset="0"/>
                        </a:rPr>
                        <a:t>MAJ/CPT</a:t>
                      </a:r>
                    </a:p>
                    <a:p>
                      <a:pPr marL="0" marR="0" lvl="0" indent="0" algn="ctr" defTabSz="914400" rtl="0" eaLnBrk="1" fontAlgn="base"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txBody>
                  <a:tcPr anchor="ctr">
                    <a:lnL w="13116" cap="flat" cmpd="sng" algn="ctr">
                      <a:solidFill>
                        <a:srgbClr val="000000"/>
                      </a:solidFill>
                      <a:prstDash val="solid"/>
                      <a:round/>
                      <a:headEnd type="none" w="med" len="med"/>
                      <a:tailEnd type="none" w="med" len="med"/>
                    </a:lnL>
                    <a:lnR w="13116" cap="flat" cmpd="sng" algn="ctr">
                      <a:solidFill>
                        <a:srgbClr val="000000"/>
                      </a:solidFill>
                      <a:prstDash val="solid"/>
                      <a:round/>
                      <a:headEnd type="none" w="med" len="med"/>
                      <a:tailEnd type="none" w="med" len="med"/>
                    </a:lnR>
                    <a:lnT w="13116" cap="flat" cmpd="sng" algn="ctr">
                      <a:solidFill>
                        <a:srgbClr val="000000"/>
                      </a:solidFill>
                      <a:prstDash val="solid"/>
                      <a:round/>
                      <a:headEnd type="none" w="med" len="med"/>
                      <a:tailEnd type="none" w="med" len="med"/>
                    </a:lnT>
                    <a:lnB w="13116" cap="flat" cmpd="sng" algn="ctr">
                      <a:solidFill>
                        <a:srgbClr val="000000"/>
                      </a:solidFill>
                      <a:prstDash val="solid"/>
                      <a:round/>
                      <a:headEnd type="none" w="med" len="med"/>
                      <a:tailEnd type="none" w="med" len="med"/>
                    </a:lnB>
                    <a:solidFill>
                      <a:srgbClr val="92D050"/>
                    </a:solidFill>
                  </a:tcPr>
                </a:tc>
                <a:tc>
                  <a:txBody>
                    <a:bodyPr/>
                    <a:lstStyle/>
                    <a:p>
                      <a:pPr algn="ctr" fontAlgn="base"/>
                      <a:r>
                        <a:rPr lang="en-US" sz="1000" b="0" i="0">
                          <a:solidFill>
                            <a:srgbClr val="000000"/>
                          </a:solidFill>
                          <a:effectLst/>
                          <a:latin typeface="Arial" panose="020B0604020202020204" pitchFamily="34" charset="0"/>
                          <a:cs typeface="Arial" panose="020B0604020202020204" pitchFamily="34" charset="0"/>
                        </a:rPr>
                        <a:t>Issue orders only to intelligence assets, processes information and passes information to interested players. </a:t>
                      </a:r>
                    </a:p>
                  </a:txBody>
                  <a:tcPr anchor="ctr">
                    <a:lnL w="13116" cap="flat" cmpd="sng" algn="ctr">
                      <a:solidFill>
                        <a:srgbClr val="000000"/>
                      </a:solidFill>
                      <a:prstDash val="solid"/>
                      <a:round/>
                      <a:headEnd type="none" w="med" len="med"/>
                      <a:tailEnd type="none" w="med" len="med"/>
                    </a:lnL>
                    <a:lnR w="13116" cap="flat" cmpd="sng" algn="ctr">
                      <a:solidFill>
                        <a:srgbClr val="000000"/>
                      </a:solidFill>
                      <a:prstDash val="solid"/>
                      <a:round/>
                      <a:headEnd type="none" w="med" len="med"/>
                      <a:tailEnd type="none" w="med" len="med"/>
                    </a:lnR>
                    <a:lnT w="13116" cap="flat" cmpd="sng" algn="ctr">
                      <a:solidFill>
                        <a:srgbClr val="000000"/>
                      </a:solidFill>
                      <a:prstDash val="solid"/>
                      <a:round/>
                      <a:headEnd type="none" w="med" len="med"/>
                      <a:tailEnd type="none" w="med" len="med"/>
                    </a:lnT>
                    <a:lnB w="13116"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2094996229"/>
                  </a:ext>
                </a:extLst>
              </a:tr>
              <a:tr h="143448">
                <a:tc>
                  <a:txBody>
                    <a:bodyPr/>
                    <a:lstStyle/>
                    <a:p>
                      <a:pPr algn="ctr" fontAlgn="base"/>
                      <a:r>
                        <a:rPr lang="en-US" sz="1000" b="0" i="0">
                          <a:solidFill>
                            <a:srgbClr val="000000"/>
                          </a:solidFill>
                          <a:effectLst/>
                          <a:latin typeface="Arial" panose="020B0604020202020204" pitchFamily="34" charset="0"/>
                          <a:cs typeface="Arial" panose="020B0604020202020204" pitchFamily="34" charset="0"/>
                        </a:rPr>
                        <a:t>Logistics Player</a:t>
                      </a:r>
                    </a:p>
                  </a:txBody>
                  <a:tcPr anchor="ctr">
                    <a:lnL w="13116" cap="flat" cmpd="sng" algn="ctr">
                      <a:solidFill>
                        <a:srgbClr val="000000"/>
                      </a:solidFill>
                      <a:prstDash val="solid"/>
                      <a:round/>
                      <a:headEnd type="none" w="med" len="med"/>
                      <a:tailEnd type="none" w="med" len="med"/>
                    </a:lnL>
                    <a:lnR w="13116" cap="flat" cmpd="sng" algn="ctr">
                      <a:solidFill>
                        <a:srgbClr val="000000"/>
                      </a:solidFill>
                      <a:prstDash val="solid"/>
                      <a:round/>
                      <a:headEnd type="none" w="med" len="med"/>
                      <a:tailEnd type="none" w="med" len="med"/>
                    </a:lnR>
                    <a:lnT w="13116" cap="flat" cmpd="sng" algn="ctr">
                      <a:solidFill>
                        <a:srgbClr val="000000"/>
                      </a:solidFill>
                      <a:prstDash val="solid"/>
                      <a:round/>
                      <a:headEnd type="none" w="med" len="med"/>
                      <a:tailEnd type="none" w="med" len="med"/>
                    </a:lnT>
                    <a:lnB w="13116" cap="flat" cmpd="sng" algn="ctr">
                      <a:solidFill>
                        <a:srgbClr val="000000"/>
                      </a:solidFill>
                      <a:prstDash val="solid"/>
                      <a:round/>
                      <a:headEnd type="none" w="med" len="med"/>
                      <a:tailEnd type="none" w="med" len="med"/>
                    </a:lnB>
                    <a:solidFill>
                      <a:srgbClr val="92D050"/>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sz="1000" b="0" i="0">
                          <a:solidFill>
                            <a:srgbClr val="000000"/>
                          </a:solidFill>
                          <a:effectLst/>
                          <a:latin typeface="Arial" panose="020B0604020202020204" pitchFamily="34" charset="0"/>
                          <a:cs typeface="Arial" panose="020B0604020202020204" pitchFamily="34" charset="0"/>
                        </a:rPr>
                        <a:t>MAJ/CPT</a:t>
                      </a:r>
                    </a:p>
                    <a:p>
                      <a:pPr marL="0" marR="0" lvl="0" indent="0" algn="ctr" defTabSz="914400" rtl="0" eaLnBrk="1" fontAlgn="base"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txBody>
                  <a:tcPr anchor="ctr">
                    <a:lnL w="13116" cap="flat" cmpd="sng" algn="ctr">
                      <a:solidFill>
                        <a:srgbClr val="000000"/>
                      </a:solidFill>
                      <a:prstDash val="solid"/>
                      <a:round/>
                      <a:headEnd type="none" w="med" len="med"/>
                      <a:tailEnd type="none" w="med" len="med"/>
                    </a:lnL>
                    <a:lnR w="13116" cap="flat" cmpd="sng" algn="ctr">
                      <a:solidFill>
                        <a:srgbClr val="000000"/>
                      </a:solidFill>
                      <a:prstDash val="solid"/>
                      <a:round/>
                      <a:headEnd type="none" w="med" len="med"/>
                      <a:tailEnd type="none" w="med" len="med"/>
                    </a:lnR>
                    <a:lnT w="13116" cap="flat" cmpd="sng" algn="ctr">
                      <a:solidFill>
                        <a:srgbClr val="000000"/>
                      </a:solidFill>
                      <a:prstDash val="solid"/>
                      <a:round/>
                      <a:headEnd type="none" w="med" len="med"/>
                      <a:tailEnd type="none" w="med" len="med"/>
                    </a:lnT>
                    <a:lnB w="13116" cap="flat" cmpd="sng" algn="ctr">
                      <a:solidFill>
                        <a:srgbClr val="000000"/>
                      </a:solidFill>
                      <a:prstDash val="solid"/>
                      <a:round/>
                      <a:headEnd type="none" w="med" len="med"/>
                      <a:tailEnd type="none" w="med" len="med"/>
                    </a:lnB>
                    <a:solidFill>
                      <a:srgbClr val="92D050"/>
                    </a:solidFill>
                  </a:tcPr>
                </a:tc>
                <a:tc>
                  <a:txBody>
                    <a:bodyPr/>
                    <a:lstStyle/>
                    <a:p>
                      <a:pPr algn="ctr" fontAlgn="base"/>
                      <a:r>
                        <a:rPr lang="en-US" sz="1000" b="0" i="0">
                          <a:solidFill>
                            <a:srgbClr val="000000"/>
                          </a:solidFill>
                          <a:effectLst/>
                          <a:latin typeface="Arial" panose="020B0604020202020204" pitchFamily="34" charset="0"/>
                          <a:cs typeface="Arial" panose="020B0604020202020204" pitchFamily="34" charset="0"/>
                        </a:rPr>
                        <a:t>Is limited to establishing stockage objectives, directing resupply operations, and controlling convoys and supply networks. </a:t>
                      </a:r>
                    </a:p>
                  </a:txBody>
                  <a:tcPr anchor="ctr">
                    <a:lnL w="13116" cap="flat" cmpd="sng" algn="ctr">
                      <a:solidFill>
                        <a:srgbClr val="000000"/>
                      </a:solidFill>
                      <a:prstDash val="solid"/>
                      <a:round/>
                      <a:headEnd type="none" w="med" len="med"/>
                      <a:tailEnd type="none" w="med" len="med"/>
                    </a:lnL>
                    <a:lnR w="13116" cap="flat" cmpd="sng" algn="ctr">
                      <a:solidFill>
                        <a:srgbClr val="000000"/>
                      </a:solidFill>
                      <a:prstDash val="solid"/>
                      <a:round/>
                      <a:headEnd type="none" w="med" len="med"/>
                      <a:tailEnd type="none" w="med" len="med"/>
                    </a:lnR>
                    <a:lnT w="13116" cap="flat" cmpd="sng" algn="ctr">
                      <a:solidFill>
                        <a:srgbClr val="000000"/>
                      </a:solidFill>
                      <a:prstDash val="solid"/>
                      <a:round/>
                      <a:headEnd type="none" w="med" len="med"/>
                      <a:tailEnd type="none" w="med" len="med"/>
                    </a:lnT>
                    <a:lnB w="13116"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3666897357"/>
                  </a:ext>
                </a:extLst>
              </a:tr>
              <a:tr h="143448">
                <a:tc>
                  <a:txBody>
                    <a:bodyPr/>
                    <a:lstStyle/>
                    <a:p>
                      <a:pPr algn="ctr" fontAlgn="base"/>
                      <a:r>
                        <a:rPr lang="en-US" sz="1000" b="0" i="0">
                          <a:solidFill>
                            <a:srgbClr val="000000"/>
                          </a:solidFill>
                          <a:effectLst/>
                          <a:latin typeface="Arial" panose="020B0604020202020204" pitchFamily="34" charset="0"/>
                          <a:cs typeface="Arial" panose="020B0604020202020204" pitchFamily="34" charset="0"/>
                        </a:rPr>
                        <a:t>Ground Player</a:t>
                      </a:r>
                    </a:p>
                  </a:txBody>
                  <a:tcPr anchor="ctr">
                    <a:lnL w="13116" cap="flat" cmpd="sng" algn="ctr">
                      <a:solidFill>
                        <a:srgbClr val="000000"/>
                      </a:solidFill>
                      <a:prstDash val="solid"/>
                      <a:round/>
                      <a:headEnd type="none" w="med" len="med"/>
                      <a:tailEnd type="none" w="med" len="med"/>
                    </a:lnL>
                    <a:lnR w="13116" cap="flat" cmpd="sng" algn="ctr">
                      <a:solidFill>
                        <a:srgbClr val="000000"/>
                      </a:solidFill>
                      <a:prstDash val="solid"/>
                      <a:round/>
                      <a:headEnd type="none" w="med" len="med"/>
                      <a:tailEnd type="none" w="med" len="med"/>
                    </a:lnR>
                    <a:lnT w="13116" cap="flat" cmpd="sng" algn="ctr">
                      <a:solidFill>
                        <a:srgbClr val="000000"/>
                      </a:solidFill>
                      <a:prstDash val="solid"/>
                      <a:round/>
                      <a:headEnd type="none" w="med" len="med"/>
                      <a:tailEnd type="none" w="med" len="med"/>
                    </a:lnT>
                    <a:lnB w="13116" cap="flat" cmpd="sng" algn="ctr">
                      <a:solidFill>
                        <a:srgbClr val="000000"/>
                      </a:solidFill>
                      <a:prstDash val="solid"/>
                      <a:round/>
                      <a:headEnd type="none" w="med" len="med"/>
                      <a:tailEnd type="none" w="med" len="med"/>
                    </a:lnB>
                    <a:solidFill>
                      <a:srgbClr val="92D050"/>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MAJ/CPT</a:t>
                      </a:r>
                    </a:p>
                  </a:txBody>
                  <a:tcPr anchor="ctr">
                    <a:lnL w="13116" cap="flat" cmpd="sng" algn="ctr">
                      <a:solidFill>
                        <a:srgbClr val="000000"/>
                      </a:solidFill>
                      <a:prstDash val="solid"/>
                      <a:round/>
                      <a:headEnd type="none" w="med" len="med"/>
                      <a:tailEnd type="none" w="med" len="med"/>
                    </a:lnL>
                    <a:lnR w="13116" cap="flat" cmpd="sng" algn="ctr">
                      <a:solidFill>
                        <a:srgbClr val="000000"/>
                      </a:solidFill>
                      <a:prstDash val="solid"/>
                      <a:round/>
                      <a:headEnd type="none" w="med" len="med"/>
                      <a:tailEnd type="none" w="med" len="med"/>
                    </a:lnR>
                    <a:lnT w="13116" cap="flat" cmpd="sng" algn="ctr">
                      <a:solidFill>
                        <a:srgbClr val="000000"/>
                      </a:solidFill>
                      <a:prstDash val="solid"/>
                      <a:round/>
                      <a:headEnd type="none" w="med" len="med"/>
                      <a:tailEnd type="none" w="med" len="med"/>
                    </a:lnT>
                    <a:lnB w="13116" cap="flat" cmpd="sng" algn="ctr">
                      <a:solidFill>
                        <a:srgbClr val="000000"/>
                      </a:solidFill>
                      <a:prstDash val="solid"/>
                      <a:round/>
                      <a:headEnd type="none" w="med" len="med"/>
                      <a:tailEnd type="none" w="med" len="med"/>
                    </a:lnB>
                    <a:solidFill>
                      <a:srgbClr val="92D050"/>
                    </a:solidFill>
                  </a:tcPr>
                </a:tc>
                <a:tc>
                  <a:txBody>
                    <a:bodyPr/>
                    <a:lstStyle/>
                    <a:p>
                      <a:pPr algn="ctr" fontAlgn="base"/>
                      <a:r>
                        <a:rPr lang="en-US" sz="1000" b="0" i="0">
                          <a:solidFill>
                            <a:srgbClr val="000000"/>
                          </a:solidFill>
                          <a:effectLst/>
                          <a:latin typeface="Arial" panose="020B0604020202020204" pitchFamily="34" charset="0"/>
                          <a:cs typeface="Arial" panose="020B0604020202020204" pitchFamily="34" charset="0"/>
                        </a:rPr>
                        <a:t>Manages the movement of scenario ground forces only.</a:t>
                      </a:r>
                    </a:p>
                  </a:txBody>
                  <a:tcPr anchor="ctr">
                    <a:lnL w="13116" cap="flat" cmpd="sng" algn="ctr">
                      <a:solidFill>
                        <a:srgbClr val="000000"/>
                      </a:solidFill>
                      <a:prstDash val="solid"/>
                      <a:round/>
                      <a:headEnd type="none" w="med" len="med"/>
                      <a:tailEnd type="none" w="med" len="med"/>
                    </a:lnL>
                    <a:lnR w="13116" cap="flat" cmpd="sng" algn="ctr">
                      <a:solidFill>
                        <a:srgbClr val="000000"/>
                      </a:solidFill>
                      <a:prstDash val="solid"/>
                      <a:round/>
                      <a:headEnd type="none" w="med" len="med"/>
                      <a:tailEnd type="none" w="med" len="med"/>
                    </a:lnR>
                    <a:lnT w="13116" cap="flat" cmpd="sng" algn="ctr">
                      <a:solidFill>
                        <a:srgbClr val="000000"/>
                      </a:solidFill>
                      <a:prstDash val="solid"/>
                      <a:round/>
                      <a:headEnd type="none" w="med" len="med"/>
                      <a:tailEnd type="none" w="med" len="med"/>
                    </a:lnT>
                    <a:lnB w="13116"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752523899"/>
                  </a:ext>
                </a:extLst>
              </a:tr>
              <a:tr h="143448">
                <a:tc>
                  <a:txBody>
                    <a:bodyPr/>
                    <a:lstStyle/>
                    <a:p>
                      <a:pPr algn="ctr" fontAlgn="base"/>
                      <a:r>
                        <a:rPr lang="en-US" sz="1000" b="0" i="0">
                          <a:solidFill>
                            <a:srgbClr val="C00000"/>
                          </a:solidFill>
                          <a:effectLst/>
                          <a:latin typeface="Arial" panose="020B0604020202020204" pitchFamily="34" charset="0"/>
                          <a:cs typeface="Arial" panose="020B0604020202020204" pitchFamily="34" charset="0"/>
                        </a:rPr>
                        <a:t>Opposing Force Commander</a:t>
                      </a:r>
                    </a:p>
                  </a:txBody>
                  <a:tcPr anchor="ctr">
                    <a:lnL w="13116" cap="flat" cmpd="sng" algn="ctr">
                      <a:solidFill>
                        <a:srgbClr val="000000"/>
                      </a:solidFill>
                      <a:prstDash val="solid"/>
                      <a:round/>
                      <a:headEnd type="none" w="med" len="med"/>
                      <a:tailEnd type="none" w="med" len="med"/>
                    </a:lnL>
                    <a:lnR w="13116" cap="flat" cmpd="sng" algn="ctr">
                      <a:solidFill>
                        <a:srgbClr val="000000"/>
                      </a:solidFill>
                      <a:prstDash val="solid"/>
                      <a:round/>
                      <a:headEnd type="none" w="med" len="med"/>
                      <a:tailEnd type="none" w="med" len="med"/>
                    </a:lnR>
                    <a:lnT w="13116" cap="flat" cmpd="sng" algn="ctr">
                      <a:solidFill>
                        <a:srgbClr val="000000"/>
                      </a:solidFill>
                      <a:prstDash val="solid"/>
                      <a:round/>
                      <a:headEnd type="none" w="med" len="med"/>
                      <a:tailEnd type="none" w="med" len="med"/>
                    </a:lnT>
                    <a:lnB w="13116" cap="flat" cmpd="sng" algn="ctr">
                      <a:solidFill>
                        <a:srgbClr val="000000"/>
                      </a:solidFill>
                      <a:prstDash val="solid"/>
                      <a:round/>
                      <a:headEnd type="none" w="med" len="med"/>
                      <a:tailEnd type="none" w="med" len="med"/>
                    </a:lnB>
                    <a:solidFill>
                      <a:srgbClr val="92D050"/>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LTC/COL </a:t>
                      </a:r>
                    </a:p>
                  </a:txBody>
                  <a:tcPr anchor="ctr">
                    <a:lnL w="13116" cap="flat" cmpd="sng" algn="ctr">
                      <a:solidFill>
                        <a:srgbClr val="000000"/>
                      </a:solidFill>
                      <a:prstDash val="solid"/>
                      <a:round/>
                      <a:headEnd type="none" w="med" len="med"/>
                      <a:tailEnd type="none" w="med" len="med"/>
                    </a:lnL>
                    <a:lnR w="13116" cap="flat" cmpd="sng" algn="ctr">
                      <a:solidFill>
                        <a:srgbClr val="000000"/>
                      </a:solidFill>
                      <a:prstDash val="solid"/>
                      <a:round/>
                      <a:headEnd type="none" w="med" len="med"/>
                      <a:tailEnd type="none" w="med" len="med"/>
                    </a:lnR>
                    <a:lnT w="13116" cap="flat" cmpd="sng" algn="ctr">
                      <a:solidFill>
                        <a:srgbClr val="000000"/>
                      </a:solidFill>
                      <a:prstDash val="solid"/>
                      <a:round/>
                      <a:headEnd type="none" w="med" len="med"/>
                      <a:tailEnd type="none" w="med" len="med"/>
                    </a:lnT>
                    <a:lnB w="13116" cap="flat" cmpd="sng" algn="ctr">
                      <a:solidFill>
                        <a:srgbClr val="000000"/>
                      </a:solidFill>
                      <a:prstDash val="solid"/>
                      <a:round/>
                      <a:headEnd type="none" w="med" len="med"/>
                      <a:tailEnd type="none" w="med" len="med"/>
                    </a:lnB>
                    <a:solidFill>
                      <a:srgbClr val="92D050"/>
                    </a:solidFill>
                  </a:tcPr>
                </a:tc>
                <a:tc>
                  <a:txBody>
                    <a:bodyPr/>
                    <a:lstStyle/>
                    <a:p>
                      <a:pPr algn="ctr" fontAlgn="base"/>
                      <a:r>
                        <a:rPr lang="en-US" sz="1000" b="0" i="0">
                          <a:solidFill>
                            <a:srgbClr val="C00000"/>
                          </a:solidFill>
                          <a:effectLst/>
                          <a:latin typeface="Arial" panose="020B0604020202020204" pitchFamily="34" charset="0"/>
                          <a:cs typeface="Arial" panose="020B0604020202020204" pitchFamily="34" charset="0"/>
                        </a:rPr>
                        <a:t>Can perform all opposing player functions. </a:t>
                      </a:r>
                    </a:p>
                  </a:txBody>
                  <a:tcPr anchor="ctr">
                    <a:lnL w="13116" cap="flat" cmpd="sng" algn="ctr">
                      <a:solidFill>
                        <a:srgbClr val="000000"/>
                      </a:solidFill>
                      <a:prstDash val="solid"/>
                      <a:round/>
                      <a:headEnd type="none" w="med" len="med"/>
                      <a:tailEnd type="none" w="med" len="med"/>
                    </a:lnL>
                    <a:lnR w="13116" cap="flat" cmpd="sng" algn="ctr">
                      <a:solidFill>
                        <a:srgbClr val="000000"/>
                      </a:solidFill>
                      <a:prstDash val="solid"/>
                      <a:round/>
                      <a:headEnd type="none" w="med" len="med"/>
                      <a:tailEnd type="none" w="med" len="med"/>
                    </a:lnR>
                    <a:lnT w="13116" cap="flat" cmpd="sng" algn="ctr">
                      <a:solidFill>
                        <a:srgbClr val="000000"/>
                      </a:solidFill>
                      <a:prstDash val="solid"/>
                      <a:round/>
                      <a:headEnd type="none" w="med" len="med"/>
                      <a:tailEnd type="none" w="med" len="med"/>
                    </a:lnT>
                    <a:lnB w="13116"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3671142004"/>
                  </a:ext>
                </a:extLst>
              </a:tr>
            </a:tbl>
          </a:graphicData>
        </a:graphic>
      </p:graphicFrame>
      <p:sp>
        <p:nvSpPr>
          <p:cNvPr id="10" name="Title 3">
            <a:extLst>
              <a:ext uri="{FF2B5EF4-FFF2-40B4-BE49-F238E27FC236}">
                <a16:creationId xmlns:a16="http://schemas.microsoft.com/office/drawing/2014/main" id="{72F4509A-777B-F135-20D3-0D2FEC5BE799}"/>
              </a:ext>
            </a:extLst>
          </p:cNvPr>
          <p:cNvSpPr txBox="1">
            <a:spLocks/>
          </p:cNvSpPr>
          <p:nvPr/>
        </p:nvSpPr>
        <p:spPr>
          <a:xfrm>
            <a:off x="1321522" y="2864136"/>
            <a:ext cx="6405116" cy="275733"/>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u="sng">
                <a:latin typeface="Arial" panose="020B0604020202020204" pitchFamily="34" charset="0"/>
                <a:cs typeface="Arial" panose="020B0604020202020204" pitchFamily="34" charset="0"/>
              </a:rPr>
              <a:t>Six Players assigned by function Human in the Loop Simulation   </a:t>
            </a:r>
          </a:p>
        </p:txBody>
      </p:sp>
      <p:graphicFrame>
        <p:nvGraphicFramePr>
          <p:cNvPr id="11" name="Table 10">
            <a:extLst>
              <a:ext uri="{FF2B5EF4-FFF2-40B4-BE49-F238E27FC236}">
                <a16:creationId xmlns:a16="http://schemas.microsoft.com/office/drawing/2014/main" id="{1BCE62DF-AAF9-1968-6E04-01CC2E3B3AB6}"/>
              </a:ext>
            </a:extLst>
          </p:cNvPr>
          <p:cNvGraphicFramePr>
            <a:graphicFrameLocks noGrp="1"/>
          </p:cNvGraphicFramePr>
          <p:nvPr>
            <p:extLst>
              <p:ext uri="{D42A27DB-BD31-4B8C-83A1-F6EECF244321}">
                <p14:modId xmlns:p14="http://schemas.microsoft.com/office/powerpoint/2010/main" val="4077921344"/>
              </p:ext>
            </p:extLst>
          </p:nvPr>
        </p:nvGraphicFramePr>
        <p:xfrm>
          <a:off x="0" y="1292111"/>
          <a:ext cx="9048160" cy="1524000"/>
        </p:xfrm>
        <a:graphic>
          <a:graphicData uri="http://schemas.openxmlformats.org/drawingml/2006/table">
            <a:tbl>
              <a:tblPr/>
              <a:tblGrid>
                <a:gridCol w="2270288">
                  <a:extLst>
                    <a:ext uri="{9D8B030D-6E8A-4147-A177-3AD203B41FA5}">
                      <a16:colId xmlns:a16="http://schemas.microsoft.com/office/drawing/2014/main" val="2101444259"/>
                    </a:ext>
                  </a:extLst>
                </a:gridCol>
                <a:gridCol w="876693">
                  <a:extLst>
                    <a:ext uri="{9D8B030D-6E8A-4147-A177-3AD203B41FA5}">
                      <a16:colId xmlns:a16="http://schemas.microsoft.com/office/drawing/2014/main" val="1288179128"/>
                    </a:ext>
                  </a:extLst>
                </a:gridCol>
                <a:gridCol w="5901179">
                  <a:extLst>
                    <a:ext uri="{9D8B030D-6E8A-4147-A177-3AD203B41FA5}">
                      <a16:colId xmlns:a16="http://schemas.microsoft.com/office/drawing/2014/main" val="3453036808"/>
                    </a:ext>
                  </a:extLst>
                </a:gridCol>
              </a:tblGrid>
              <a:tr h="143448">
                <a:tc>
                  <a:txBody>
                    <a:bodyPr/>
                    <a:lstStyle/>
                    <a:p>
                      <a:pPr algn="ctr" fontAlgn="base"/>
                      <a:r>
                        <a:rPr lang="en-US" sz="1000" b="0" i="0">
                          <a:solidFill>
                            <a:srgbClr val="000000"/>
                          </a:solidFill>
                          <a:effectLst/>
                          <a:latin typeface="Arial" panose="020B0604020202020204" pitchFamily="34" charset="0"/>
                          <a:cs typeface="Arial" panose="020B0604020202020204" pitchFamily="34" charset="0"/>
                        </a:rPr>
                        <a:t>Exercise Director </a:t>
                      </a:r>
                    </a:p>
                  </a:txBody>
                  <a:tcPr anchor="ctr">
                    <a:lnL w="13116" cap="flat" cmpd="sng" algn="ctr">
                      <a:solidFill>
                        <a:srgbClr val="000000"/>
                      </a:solidFill>
                      <a:prstDash val="solid"/>
                      <a:round/>
                      <a:headEnd type="none" w="med" len="med"/>
                      <a:tailEnd type="none" w="med" len="med"/>
                    </a:lnL>
                    <a:lnR w="13116" cap="flat" cmpd="sng" algn="ctr">
                      <a:solidFill>
                        <a:srgbClr val="000000"/>
                      </a:solidFill>
                      <a:prstDash val="solid"/>
                      <a:round/>
                      <a:headEnd type="none" w="med" len="med"/>
                      <a:tailEnd type="none" w="med" len="med"/>
                    </a:lnR>
                    <a:lnT w="13116" cap="flat" cmpd="sng" algn="ctr">
                      <a:solidFill>
                        <a:srgbClr val="000000"/>
                      </a:solidFill>
                      <a:prstDash val="solid"/>
                      <a:round/>
                      <a:headEnd type="none" w="med" len="med"/>
                      <a:tailEnd type="none" w="med" len="med"/>
                    </a:lnT>
                    <a:lnB w="13116" cap="flat" cmpd="sng" algn="ctr">
                      <a:solidFill>
                        <a:srgbClr val="000000"/>
                      </a:solidFill>
                      <a:prstDash val="solid"/>
                      <a:round/>
                      <a:headEnd type="none" w="med" len="med"/>
                      <a:tailEnd type="none" w="med" len="med"/>
                    </a:lnB>
                    <a:solidFill>
                      <a:srgbClr val="FFC000"/>
                    </a:solidFill>
                  </a:tcPr>
                </a:tc>
                <a:tc>
                  <a:txBody>
                    <a:bodyPr/>
                    <a:lstStyle/>
                    <a:p>
                      <a:pPr algn="ctr" fontAlgn="base"/>
                      <a:r>
                        <a:rPr lang="en-US" sz="1000" b="0" i="0">
                          <a:solidFill>
                            <a:srgbClr val="000000"/>
                          </a:solidFill>
                          <a:effectLst/>
                          <a:latin typeface="Arial" panose="020B0604020202020204" pitchFamily="34" charset="0"/>
                          <a:cs typeface="Arial" panose="020B0604020202020204" pitchFamily="34" charset="0"/>
                        </a:rPr>
                        <a:t>COL/LTC</a:t>
                      </a:r>
                    </a:p>
                  </a:txBody>
                  <a:tcPr anchor="ctr">
                    <a:lnL w="13116" cap="flat" cmpd="sng" algn="ctr">
                      <a:solidFill>
                        <a:srgbClr val="000000"/>
                      </a:solidFill>
                      <a:prstDash val="solid"/>
                      <a:round/>
                      <a:headEnd type="none" w="med" len="med"/>
                      <a:tailEnd type="none" w="med" len="med"/>
                    </a:lnL>
                    <a:lnR w="13116" cap="flat" cmpd="sng" algn="ctr">
                      <a:solidFill>
                        <a:srgbClr val="000000"/>
                      </a:solidFill>
                      <a:prstDash val="solid"/>
                      <a:round/>
                      <a:headEnd type="none" w="med" len="med"/>
                      <a:tailEnd type="none" w="med" len="med"/>
                    </a:lnR>
                    <a:lnT w="13116" cap="flat" cmpd="sng" algn="ctr">
                      <a:solidFill>
                        <a:srgbClr val="000000"/>
                      </a:solidFill>
                      <a:prstDash val="solid"/>
                      <a:round/>
                      <a:headEnd type="none" w="med" len="med"/>
                      <a:tailEnd type="none" w="med" len="med"/>
                    </a:lnT>
                    <a:lnB w="13116" cap="flat" cmpd="sng" algn="ctr">
                      <a:solidFill>
                        <a:srgbClr val="000000"/>
                      </a:solidFill>
                      <a:prstDash val="solid"/>
                      <a:round/>
                      <a:headEnd type="none" w="med" len="med"/>
                      <a:tailEnd type="none" w="med" len="med"/>
                    </a:lnB>
                    <a:solidFill>
                      <a:srgbClr val="FFC000"/>
                    </a:solidFill>
                  </a:tcPr>
                </a:tc>
                <a:tc>
                  <a:txBody>
                    <a:bodyPr/>
                    <a:lstStyle/>
                    <a:p>
                      <a:pPr algn="ctr" fontAlgn="base"/>
                      <a:r>
                        <a:rPr lang="en-US" sz="1000" b="0" i="0">
                          <a:solidFill>
                            <a:srgbClr val="000000"/>
                          </a:solidFill>
                          <a:effectLst/>
                          <a:latin typeface="Arial" panose="020B0604020202020204" pitchFamily="34" charset="0"/>
                          <a:cs typeface="Arial" panose="020B0604020202020204" pitchFamily="34" charset="0"/>
                        </a:rPr>
                        <a:t>Plans and administer the Wargame exercise. </a:t>
                      </a:r>
                    </a:p>
                  </a:txBody>
                  <a:tcPr anchor="ctr">
                    <a:lnL w="13116" cap="flat" cmpd="sng" algn="ctr">
                      <a:solidFill>
                        <a:srgbClr val="000000"/>
                      </a:solidFill>
                      <a:prstDash val="solid"/>
                      <a:round/>
                      <a:headEnd type="none" w="med" len="med"/>
                      <a:tailEnd type="none" w="med" len="med"/>
                    </a:lnL>
                    <a:lnR w="13116" cap="flat" cmpd="sng" algn="ctr">
                      <a:solidFill>
                        <a:srgbClr val="000000"/>
                      </a:solidFill>
                      <a:prstDash val="solid"/>
                      <a:round/>
                      <a:headEnd type="none" w="med" len="med"/>
                      <a:tailEnd type="none" w="med" len="med"/>
                    </a:lnR>
                    <a:lnT w="13116" cap="flat" cmpd="sng" algn="ctr">
                      <a:solidFill>
                        <a:srgbClr val="000000"/>
                      </a:solidFill>
                      <a:prstDash val="solid"/>
                      <a:round/>
                      <a:headEnd type="none" w="med" len="med"/>
                      <a:tailEnd type="none" w="med" len="med"/>
                    </a:lnT>
                    <a:lnB w="13116"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3246620717"/>
                  </a:ext>
                </a:extLst>
              </a:tr>
              <a:tr h="143448">
                <a:tc>
                  <a:txBody>
                    <a:bodyPr/>
                    <a:lstStyle/>
                    <a:p>
                      <a:pPr algn="ctr" fontAlgn="base"/>
                      <a:r>
                        <a:rPr lang="en-US" sz="1000" b="0" i="0">
                          <a:solidFill>
                            <a:srgbClr val="000000"/>
                          </a:solidFill>
                          <a:effectLst/>
                          <a:latin typeface="Arial" panose="020B0604020202020204" pitchFamily="34" charset="0"/>
                          <a:cs typeface="Arial" panose="020B0604020202020204" pitchFamily="34" charset="0"/>
                        </a:rPr>
                        <a:t>Senior Controller/Exercise Controller</a:t>
                      </a:r>
                    </a:p>
                  </a:txBody>
                  <a:tcPr anchor="ctr">
                    <a:lnL w="13116" cap="flat" cmpd="sng" algn="ctr">
                      <a:solidFill>
                        <a:srgbClr val="000000"/>
                      </a:solidFill>
                      <a:prstDash val="solid"/>
                      <a:round/>
                      <a:headEnd type="none" w="med" len="med"/>
                      <a:tailEnd type="none" w="med" len="med"/>
                    </a:lnL>
                    <a:lnR w="13116" cap="flat" cmpd="sng" algn="ctr">
                      <a:solidFill>
                        <a:srgbClr val="000000"/>
                      </a:solidFill>
                      <a:prstDash val="solid"/>
                      <a:round/>
                      <a:headEnd type="none" w="med" len="med"/>
                      <a:tailEnd type="none" w="med" len="med"/>
                    </a:lnR>
                    <a:lnT w="13116" cap="flat" cmpd="sng" algn="ctr">
                      <a:solidFill>
                        <a:srgbClr val="000000"/>
                      </a:solidFill>
                      <a:prstDash val="solid"/>
                      <a:round/>
                      <a:headEnd type="none" w="med" len="med"/>
                      <a:tailEnd type="none" w="med" len="med"/>
                    </a:lnT>
                    <a:lnB w="13116" cap="flat" cmpd="sng" algn="ctr">
                      <a:solidFill>
                        <a:srgbClr val="000000"/>
                      </a:solidFill>
                      <a:prstDash val="solid"/>
                      <a:round/>
                      <a:headEnd type="none" w="med" len="med"/>
                      <a:tailEnd type="none" w="med" len="med"/>
                    </a:lnB>
                    <a:solidFill>
                      <a:srgbClr val="FFC000"/>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GS</a:t>
                      </a:r>
                    </a:p>
                  </a:txBody>
                  <a:tcPr anchor="ctr">
                    <a:lnL w="13116" cap="flat" cmpd="sng" algn="ctr">
                      <a:solidFill>
                        <a:srgbClr val="000000"/>
                      </a:solidFill>
                      <a:prstDash val="solid"/>
                      <a:round/>
                      <a:headEnd type="none" w="med" len="med"/>
                      <a:tailEnd type="none" w="med" len="med"/>
                    </a:lnL>
                    <a:lnR w="13116" cap="flat" cmpd="sng" algn="ctr">
                      <a:solidFill>
                        <a:srgbClr val="000000"/>
                      </a:solidFill>
                      <a:prstDash val="solid"/>
                      <a:round/>
                      <a:headEnd type="none" w="med" len="med"/>
                      <a:tailEnd type="none" w="med" len="med"/>
                    </a:lnR>
                    <a:lnT w="13116" cap="flat" cmpd="sng" algn="ctr">
                      <a:solidFill>
                        <a:srgbClr val="000000"/>
                      </a:solidFill>
                      <a:prstDash val="solid"/>
                      <a:round/>
                      <a:headEnd type="none" w="med" len="med"/>
                      <a:tailEnd type="none" w="med" len="med"/>
                    </a:lnT>
                    <a:lnB w="13116" cap="flat" cmpd="sng" algn="ctr">
                      <a:solidFill>
                        <a:srgbClr val="000000"/>
                      </a:solidFill>
                      <a:prstDash val="solid"/>
                      <a:round/>
                      <a:headEnd type="none" w="med" len="med"/>
                      <a:tailEnd type="none" w="med" len="med"/>
                    </a:lnB>
                    <a:solidFill>
                      <a:srgbClr val="FFC000"/>
                    </a:solidFill>
                  </a:tcPr>
                </a:tc>
                <a:tc>
                  <a:txBody>
                    <a:bodyPr/>
                    <a:lstStyle/>
                    <a:p>
                      <a:pPr algn="ctr" fontAlgn="base"/>
                      <a:r>
                        <a:rPr lang="en-US" sz="1000" b="0" i="0">
                          <a:solidFill>
                            <a:srgbClr val="000000"/>
                          </a:solidFill>
                          <a:effectLst/>
                          <a:latin typeface="Arial" panose="020B0604020202020204" pitchFamily="34" charset="0"/>
                          <a:cs typeface="Arial" panose="020B0604020202020204" pitchFamily="34" charset="0"/>
                        </a:rPr>
                        <a:t>Monitors the progress of the planning and applies JTLS-GO to shape the scenario to meet operational requirements as specified by the Exercise Director. </a:t>
                      </a:r>
                    </a:p>
                  </a:txBody>
                  <a:tcPr anchor="ctr">
                    <a:lnL w="13116" cap="flat" cmpd="sng" algn="ctr">
                      <a:solidFill>
                        <a:srgbClr val="000000"/>
                      </a:solidFill>
                      <a:prstDash val="solid"/>
                      <a:round/>
                      <a:headEnd type="none" w="med" len="med"/>
                      <a:tailEnd type="none" w="med" len="med"/>
                    </a:lnL>
                    <a:lnR w="13116" cap="flat" cmpd="sng" algn="ctr">
                      <a:solidFill>
                        <a:srgbClr val="000000"/>
                      </a:solidFill>
                      <a:prstDash val="solid"/>
                      <a:round/>
                      <a:headEnd type="none" w="med" len="med"/>
                      <a:tailEnd type="none" w="med" len="med"/>
                    </a:lnR>
                    <a:lnT w="13116" cap="flat" cmpd="sng" algn="ctr">
                      <a:solidFill>
                        <a:srgbClr val="000000"/>
                      </a:solidFill>
                      <a:prstDash val="solid"/>
                      <a:round/>
                      <a:headEnd type="none" w="med" len="med"/>
                      <a:tailEnd type="none" w="med" len="med"/>
                    </a:lnT>
                    <a:lnB w="13116"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3250270758"/>
                  </a:ext>
                </a:extLst>
              </a:tr>
              <a:tr h="143448">
                <a:tc>
                  <a:txBody>
                    <a:bodyPr/>
                    <a:lstStyle/>
                    <a:p>
                      <a:pPr algn="ctr" fontAlgn="base"/>
                      <a:r>
                        <a:rPr lang="en-US" sz="1000" b="0" i="0">
                          <a:solidFill>
                            <a:srgbClr val="000000"/>
                          </a:solidFill>
                          <a:effectLst/>
                          <a:latin typeface="Arial" panose="020B0604020202020204" pitchFamily="34" charset="0"/>
                          <a:cs typeface="Arial" panose="020B0604020202020204" pitchFamily="34" charset="0"/>
                        </a:rPr>
                        <a:t>Analyst NGB </a:t>
                      </a:r>
                    </a:p>
                  </a:txBody>
                  <a:tcPr anchor="ctr">
                    <a:lnL w="13116" cap="flat" cmpd="sng" algn="ctr">
                      <a:solidFill>
                        <a:srgbClr val="000000"/>
                      </a:solidFill>
                      <a:prstDash val="solid"/>
                      <a:round/>
                      <a:headEnd type="none" w="med" len="med"/>
                      <a:tailEnd type="none" w="med" len="med"/>
                    </a:lnL>
                    <a:lnR w="13116" cap="flat" cmpd="sng" algn="ctr">
                      <a:solidFill>
                        <a:srgbClr val="000000"/>
                      </a:solidFill>
                      <a:prstDash val="solid"/>
                      <a:round/>
                      <a:headEnd type="none" w="med" len="med"/>
                      <a:tailEnd type="none" w="med" len="med"/>
                    </a:lnR>
                    <a:lnT w="13116" cap="flat" cmpd="sng" algn="ctr">
                      <a:solidFill>
                        <a:srgbClr val="000000"/>
                      </a:solidFill>
                      <a:prstDash val="solid"/>
                      <a:round/>
                      <a:headEnd type="none" w="med" len="med"/>
                      <a:tailEnd type="none" w="med" len="med"/>
                    </a:lnT>
                    <a:lnB w="13116" cap="flat" cmpd="sng" algn="ctr">
                      <a:solidFill>
                        <a:srgbClr val="000000"/>
                      </a:solidFill>
                      <a:prstDash val="solid"/>
                      <a:round/>
                      <a:headEnd type="none" w="med" len="med"/>
                      <a:tailEnd type="none" w="med" len="med"/>
                    </a:lnB>
                    <a:solidFill>
                      <a:srgbClr val="FFC000"/>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CTR</a:t>
                      </a:r>
                    </a:p>
                  </a:txBody>
                  <a:tcPr anchor="ctr">
                    <a:lnL w="13116" cap="flat" cmpd="sng" algn="ctr">
                      <a:solidFill>
                        <a:srgbClr val="000000"/>
                      </a:solidFill>
                      <a:prstDash val="solid"/>
                      <a:round/>
                      <a:headEnd type="none" w="med" len="med"/>
                      <a:tailEnd type="none" w="med" len="med"/>
                    </a:lnL>
                    <a:lnR w="13116" cap="flat" cmpd="sng" algn="ctr">
                      <a:solidFill>
                        <a:srgbClr val="000000"/>
                      </a:solidFill>
                      <a:prstDash val="solid"/>
                      <a:round/>
                      <a:headEnd type="none" w="med" len="med"/>
                      <a:tailEnd type="none" w="med" len="med"/>
                    </a:lnR>
                    <a:lnT w="13116" cap="flat" cmpd="sng" algn="ctr">
                      <a:solidFill>
                        <a:srgbClr val="000000"/>
                      </a:solidFill>
                      <a:prstDash val="solid"/>
                      <a:round/>
                      <a:headEnd type="none" w="med" len="med"/>
                      <a:tailEnd type="none" w="med" len="med"/>
                    </a:lnT>
                    <a:lnB w="13116" cap="flat" cmpd="sng" algn="ctr">
                      <a:solidFill>
                        <a:srgbClr val="000000"/>
                      </a:solidFill>
                      <a:prstDash val="solid"/>
                      <a:round/>
                      <a:headEnd type="none" w="med" len="med"/>
                      <a:tailEnd type="none" w="med" len="med"/>
                    </a:lnB>
                    <a:solidFill>
                      <a:srgbClr val="FFC000"/>
                    </a:solidFill>
                  </a:tcPr>
                </a:tc>
                <a:tc>
                  <a:txBody>
                    <a:bodyPr/>
                    <a:lstStyle/>
                    <a:p>
                      <a:pPr algn="ctr" fontAlgn="base"/>
                      <a:r>
                        <a:rPr lang="en-US" sz="1000" b="0" i="0">
                          <a:solidFill>
                            <a:srgbClr val="000000"/>
                          </a:solidFill>
                          <a:effectLst/>
                          <a:latin typeface="Arial" panose="020B0604020202020204" pitchFamily="34" charset="0"/>
                          <a:cs typeface="Arial" panose="020B0604020202020204" pitchFamily="34" charset="0"/>
                        </a:rPr>
                        <a:t>Develops Data Collection Management Plan (DCMP) and monitors JTLS-GO execution to gain initial insights and key observations. </a:t>
                      </a:r>
                    </a:p>
                  </a:txBody>
                  <a:tcPr anchor="ctr">
                    <a:lnL w="13116" cap="flat" cmpd="sng" algn="ctr">
                      <a:solidFill>
                        <a:srgbClr val="000000"/>
                      </a:solidFill>
                      <a:prstDash val="solid"/>
                      <a:round/>
                      <a:headEnd type="none" w="med" len="med"/>
                      <a:tailEnd type="none" w="med" len="med"/>
                    </a:lnL>
                    <a:lnR w="13116" cap="flat" cmpd="sng" algn="ctr">
                      <a:solidFill>
                        <a:srgbClr val="000000"/>
                      </a:solidFill>
                      <a:prstDash val="solid"/>
                      <a:round/>
                      <a:headEnd type="none" w="med" len="med"/>
                      <a:tailEnd type="none" w="med" len="med"/>
                    </a:lnR>
                    <a:lnT w="13116" cap="flat" cmpd="sng" algn="ctr">
                      <a:solidFill>
                        <a:srgbClr val="000000"/>
                      </a:solidFill>
                      <a:prstDash val="solid"/>
                      <a:round/>
                      <a:headEnd type="none" w="med" len="med"/>
                      <a:tailEnd type="none" w="med" len="med"/>
                    </a:lnT>
                    <a:lnB w="13116"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483453782"/>
                  </a:ext>
                </a:extLst>
              </a:tr>
              <a:tr h="143448">
                <a:tc>
                  <a:txBody>
                    <a:bodyPr/>
                    <a:lstStyle/>
                    <a:p>
                      <a:pPr algn="ctr" fontAlgn="base"/>
                      <a:r>
                        <a:rPr lang="en-US" sz="1000" b="0" i="0">
                          <a:solidFill>
                            <a:srgbClr val="000000"/>
                          </a:solidFill>
                          <a:effectLst/>
                          <a:latin typeface="Arial" panose="020B0604020202020204" pitchFamily="34" charset="0"/>
                          <a:cs typeface="Arial" panose="020B0604020202020204" pitchFamily="34" charset="0"/>
                        </a:rPr>
                        <a:t>Computer Systems Manager</a:t>
                      </a:r>
                    </a:p>
                  </a:txBody>
                  <a:tcPr anchor="ctr">
                    <a:lnL w="13116" cap="flat" cmpd="sng" algn="ctr">
                      <a:solidFill>
                        <a:srgbClr val="000000"/>
                      </a:solidFill>
                      <a:prstDash val="solid"/>
                      <a:round/>
                      <a:headEnd type="none" w="med" len="med"/>
                      <a:tailEnd type="none" w="med" len="med"/>
                    </a:lnL>
                    <a:lnR w="13116" cap="flat" cmpd="sng" algn="ctr">
                      <a:solidFill>
                        <a:srgbClr val="000000"/>
                      </a:solidFill>
                      <a:prstDash val="solid"/>
                      <a:round/>
                      <a:headEnd type="none" w="med" len="med"/>
                      <a:tailEnd type="none" w="med" len="med"/>
                    </a:lnR>
                    <a:lnT w="13116" cap="flat" cmpd="sng" algn="ctr">
                      <a:solidFill>
                        <a:srgbClr val="000000"/>
                      </a:solidFill>
                      <a:prstDash val="solid"/>
                      <a:round/>
                      <a:headEnd type="none" w="med" len="med"/>
                      <a:tailEnd type="none" w="med" len="med"/>
                    </a:lnT>
                    <a:lnB w="13116" cap="flat" cmpd="sng" algn="ctr">
                      <a:solidFill>
                        <a:srgbClr val="000000"/>
                      </a:solidFill>
                      <a:prstDash val="solid"/>
                      <a:round/>
                      <a:headEnd type="none" w="med" len="med"/>
                      <a:tailEnd type="none" w="med" len="med"/>
                    </a:lnB>
                    <a:solidFill>
                      <a:srgbClr val="FFC000"/>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CTR</a:t>
                      </a:r>
                    </a:p>
                  </a:txBody>
                  <a:tcPr anchor="ctr">
                    <a:lnL w="13116" cap="flat" cmpd="sng" algn="ctr">
                      <a:solidFill>
                        <a:srgbClr val="000000"/>
                      </a:solidFill>
                      <a:prstDash val="solid"/>
                      <a:round/>
                      <a:headEnd type="none" w="med" len="med"/>
                      <a:tailEnd type="none" w="med" len="med"/>
                    </a:lnL>
                    <a:lnR w="13116" cap="flat" cmpd="sng" algn="ctr">
                      <a:solidFill>
                        <a:srgbClr val="000000"/>
                      </a:solidFill>
                      <a:prstDash val="solid"/>
                      <a:round/>
                      <a:headEnd type="none" w="med" len="med"/>
                      <a:tailEnd type="none" w="med" len="med"/>
                    </a:lnR>
                    <a:lnT w="13116" cap="flat" cmpd="sng" algn="ctr">
                      <a:solidFill>
                        <a:srgbClr val="000000"/>
                      </a:solidFill>
                      <a:prstDash val="solid"/>
                      <a:round/>
                      <a:headEnd type="none" w="med" len="med"/>
                      <a:tailEnd type="none" w="med" len="med"/>
                    </a:lnT>
                    <a:lnB w="13116" cap="flat" cmpd="sng" algn="ctr">
                      <a:solidFill>
                        <a:srgbClr val="000000"/>
                      </a:solidFill>
                      <a:prstDash val="solid"/>
                      <a:round/>
                      <a:headEnd type="none" w="med" len="med"/>
                      <a:tailEnd type="none" w="med" len="med"/>
                    </a:lnB>
                    <a:solidFill>
                      <a:srgbClr val="FFC000"/>
                    </a:solidFill>
                  </a:tcPr>
                </a:tc>
                <a:tc>
                  <a:txBody>
                    <a:bodyPr/>
                    <a:lstStyle/>
                    <a:p>
                      <a:pPr algn="ctr" fontAlgn="base"/>
                      <a:r>
                        <a:rPr lang="en-US" sz="1000" b="0" i="0">
                          <a:solidFill>
                            <a:srgbClr val="000000"/>
                          </a:solidFill>
                          <a:effectLst/>
                          <a:latin typeface="Arial" panose="020B0604020202020204" pitchFamily="34" charset="0"/>
                          <a:cs typeface="Arial" panose="020B0604020202020204" pitchFamily="34" charset="0"/>
                        </a:rPr>
                        <a:t>Configures the computers and coordinates systems software changes and hardware maintenance.</a:t>
                      </a:r>
                    </a:p>
                  </a:txBody>
                  <a:tcPr anchor="ctr">
                    <a:lnL w="13116" cap="flat" cmpd="sng" algn="ctr">
                      <a:solidFill>
                        <a:srgbClr val="000000"/>
                      </a:solidFill>
                      <a:prstDash val="solid"/>
                      <a:round/>
                      <a:headEnd type="none" w="med" len="med"/>
                      <a:tailEnd type="none" w="med" len="med"/>
                    </a:lnL>
                    <a:lnR w="13116" cap="flat" cmpd="sng" algn="ctr">
                      <a:solidFill>
                        <a:srgbClr val="000000"/>
                      </a:solidFill>
                      <a:prstDash val="solid"/>
                      <a:round/>
                      <a:headEnd type="none" w="med" len="med"/>
                      <a:tailEnd type="none" w="med" len="med"/>
                    </a:lnR>
                    <a:lnT w="13116" cap="flat" cmpd="sng" algn="ctr">
                      <a:solidFill>
                        <a:srgbClr val="000000"/>
                      </a:solidFill>
                      <a:prstDash val="solid"/>
                      <a:round/>
                      <a:headEnd type="none" w="med" len="med"/>
                      <a:tailEnd type="none" w="med" len="med"/>
                    </a:lnT>
                    <a:lnB w="13116"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2781485269"/>
                  </a:ext>
                </a:extLst>
              </a:tr>
              <a:tr h="143448">
                <a:tc>
                  <a:txBody>
                    <a:bodyPr/>
                    <a:lstStyle/>
                    <a:p>
                      <a:pPr algn="ctr" fontAlgn="base"/>
                      <a:r>
                        <a:rPr lang="en-US" sz="1000" b="0" i="0">
                          <a:solidFill>
                            <a:srgbClr val="000000"/>
                          </a:solidFill>
                          <a:effectLst/>
                          <a:latin typeface="Arial" panose="020B0604020202020204" pitchFamily="34" charset="0"/>
                          <a:cs typeface="Arial" panose="020B0604020202020204" pitchFamily="34" charset="0"/>
                        </a:rPr>
                        <a:t>Technical Coordinator </a:t>
                      </a:r>
                    </a:p>
                  </a:txBody>
                  <a:tcPr anchor="ctr">
                    <a:lnL w="13116" cap="flat" cmpd="sng" algn="ctr">
                      <a:solidFill>
                        <a:srgbClr val="000000"/>
                      </a:solidFill>
                      <a:prstDash val="solid"/>
                      <a:round/>
                      <a:headEnd type="none" w="med" len="med"/>
                      <a:tailEnd type="none" w="med" len="med"/>
                    </a:lnL>
                    <a:lnR w="13116" cap="flat" cmpd="sng" algn="ctr">
                      <a:solidFill>
                        <a:srgbClr val="000000"/>
                      </a:solidFill>
                      <a:prstDash val="solid"/>
                      <a:round/>
                      <a:headEnd type="none" w="med" len="med"/>
                      <a:tailEnd type="none" w="med" len="med"/>
                    </a:lnR>
                    <a:lnT w="13116" cap="flat" cmpd="sng" algn="ctr">
                      <a:solidFill>
                        <a:srgbClr val="000000"/>
                      </a:solidFill>
                      <a:prstDash val="solid"/>
                      <a:round/>
                      <a:headEnd type="none" w="med" len="med"/>
                      <a:tailEnd type="none" w="med" len="med"/>
                    </a:lnT>
                    <a:lnB w="13116" cap="flat" cmpd="sng" algn="ctr">
                      <a:solidFill>
                        <a:srgbClr val="000000"/>
                      </a:solidFill>
                      <a:prstDash val="solid"/>
                      <a:round/>
                      <a:headEnd type="none" w="med" len="med"/>
                      <a:tailEnd type="none" w="med" len="med"/>
                    </a:lnB>
                    <a:solidFill>
                      <a:srgbClr val="FFC000"/>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CTR</a:t>
                      </a:r>
                    </a:p>
                  </a:txBody>
                  <a:tcPr anchor="ctr">
                    <a:lnL w="13116" cap="flat" cmpd="sng" algn="ctr">
                      <a:solidFill>
                        <a:srgbClr val="000000"/>
                      </a:solidFill>
                      <a:prstDash val="solid"/>
                      <a:round/>
                      <a:headEnd type="none" w="med" len="med"/>
                      <a:tailEnd type="none" w="med" len="med"/>
                    </a:lnL>
                    <a:lnR w="13116" cap="flat" cmpd="sng" algn="ctr">
                      <a:solidFill>
                        <a:srgbClr val="000000"/>
                      </a:solidFill>
                      <a:prstDash val="solid"/>
                      <a:round/>
                      <a:headEnd type="none" w="med" len="med"/>
                      <a:tailEnd type="none" w="med" len="med"/>
                    </a:lnR>
                    <a:lnT w="13116" cap="flat" cmpd="sng" algn="ctr">
                      <a:solidFill>
                        <a:srgbClr val="000000"/>
                      </a:solidFill>
                      <a:prstDash val="solid"/>
                      <a:round/>
                      <a:headEnd type="none" w="med" len="med"/>
                      <a:tailEnd type="none" w="med" len="med"/>
                    </a:lnT>
                    <a:lnB w="13116" cap="flat" cmpd="sng" algn="ctr">
                      <a:solidFill>
                        <a:srgbClr val="000000"/>
                      </a:solidFill>
                      <a:prstDash val="solid"/>
                      <a:round/>
                      <a:headEnd type="none" w="med" len="med"/>
                      <a:tailEnd type="none" w="med" len="med"/>
                    </a:lnB>
                    <a:solidFill>
                      <a:srgbClr val="FFC000"/>
                    </a:solidFill>
                  </a:tcPr>
                </a:tc>
                <a:tc>
                  <a:txBody>
                    <a:bodyPr/>
                    <a:lstStyle/>
                    <a:p>
                      <a:pPr algn="ctr" fontAlgn="base"/>
                      <a:r>
                        <a:rPr lang="en-US" sz="1000" b="0" i="0">
                          <a:solidFill>
                            <a:srgbClr val="000000"/>
                          </a:solidFill>
                          <a:effectLst/>
                          <a:latin typeface="Arial" panose="020B0604020202020204" pitchFamily="34" charset="0"/>
                          <a:cs typeface="Arial" panose="020B0604020202020204" pitchFamily="34" charset="0"/>
                        </a:rPr>
                        <a:t>Starts and stops the simulation and provide technical support for JTLS-GO. </a:t>
                      </a:r>
                    </a:p>
                  </a:txBody>
                  <a:tcPr anchor="ctr">
                    <a:lnL w="13116" cap="flat" cmpd="sng" algn="ctr">
                      <a:solidFill>
                        <a:srgbClr val="000000"/>
                      </a:solidFill>
                      <a:prstDash val="solid"/>
                      <a:round/>
                      <a:headEnd type="none" w="med" len="med"/>
                      <a:tailEnd type="none" w="med" len="med"/>
                    </a:lnL>
                    <a:lnR w="13116" cap="flat" cmpd="sng" algn="ctr">
                      <a:solidFill>
                        <a:srgbClr val="000000"/>
                      </a:solidFill>
                      <a:prstDash val="solid"/>
                      <a:round/>
                      <a:headEnd type="none" w="med" len="med"/>
                      <a:tailEnd type="none" w="med" len="med"/>
                    </a:lnR>
                    <a:lnT w="13116" cap="flat" cmpd="sng" algn="ctr">
                      <a:solidFill>
                        <a:srgbClr val="000000"/>
                      </a:solidFill>
                      <a:prstDash val="solid"/>
                      <a:round/>
                      <a:headEnd type="none" w="med" len="med"/>
                      <a:tailEnd type="none" w="med" len="med"/>
                    </a:lnT>
                    <a:lnB w="13116"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3666897357"/>
                  </a:ext>
                </a:extLst>
              </a:tr>
            </a:tbl>
          </a:graphicData>
        </a:graphic>
      </p:graphicFrame>
      <p:sp>
        <p:nvSpPr>
          <p:cNvPr id="12" name="Title 3">
            <a:extLst>
              <a:ext uri="{FF2B5EF4-FFF2-40B4-BE49-F238E27FC236}">
                <a16:creationId xmlns:a16="http://schemas.microsoft.com/office/drawing/2014/main" id="{F7F86CF2-87EC-6FFC-ECF2-4BF07C313CA3}"/>
              </a:ext>
            </a:extLst>
          </p:cNvPr>
          <p:cNvSpPr txBox="1">
            <a:spLocks/>
          </p:cNvSpPr>
          <p:nvPr/>
        </p:nvSpPr>
        <p:spPr>
          <a:xfrm>
            <a:off x="1321522" y="964446"/>
            <a:ext cx="6405116" cy="275733"/>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u="sng">
                <a:latin typeface="Arial" panose="020B0604020202020204" pitchFamily="34" charset="0"/>
                <a:cs typeface="Arial" panose="020B0604020202020204" pitchFamily="34" charset="0"/>
              </a:rPr>
              <a:t>Key Staff Positions</a:t>
            </a:r>
          </a:p>
        </p:txBody>
      </p:sp>
      <p:sp>
        <p:nvSpPr>
          <p:cNvPr id="6" name="TextBox 5">
            <a:extLst>
              <a:ext uri="{FF2B5EF4-FFF2-40B4-BE49-F238E27FC236}">
                <a16:creationId xmlns:a16="http://schemas.microsoft.com/office/drawing/2014/main" id="{1E46D03F-8F5A-4AA6-609A-021FCA3EEE68}"/>
              </a:ext>
            </a:extLst>
          </p:cNvPr>
          <p:cNvSpPr txBox="1"/>
          <p:nvPr/>
        </p:nvSpPr>
        <p:spPr>
          <a:xfrm>
            <a:off x="94742" y="138133"/>
            <a:ext cx="9137674" cy="461665"/>
          </a:xfrm>
          <a:prstGeom prst="rect">
            <a:avLst/>
          </a:prstGeom>
          <a:noFill/>
        </p:spPr>
        <p:txBody>
          <a:bodyPr wrap="square" lIns="91440" tIns="45720" rIns="91440" bIns="4572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J81 NGB JTLS-GO Modeling &amp; Simulation Optimal Manning  </a:t>
            </a:r>
            <a:r>
              <a:rPr lang="en-US" sz="1200" b="1">
                <a:solidFill>
                  <a:prstClr val="white"/>
                </a:solidFill>
                <a:latin typeface="Arial" panose="020B0604020202020204" pitchFamily="34" charset="0"/>
                <a:cs typeface="Arial" panose="020B0604020202020204" pitchFamily="34" charset="0"/>
              </a:rPr>
              <a:t>w/Multiple</a:t>
            </a:r>
            <a:r>
              <a:rPr kumimoji="0" lang="en-US" sz="1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Computers </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1">
                <a:solidFill>
                  <a:prstClr val="white"/>
                </a:solidFill>
                <a:latin typeface="Arial" panose="020B0604020202020204" pitchFamily="34" charset="0"/>
                <a:cs typeface="Arial" panose="020B0604020202020204" pitchFamily="34" charset="0"/>
              </a:rPr>
              <a:t>Federated </a:t>
            </a:r>
            <a:r>
              <a:rPr kumimoji="0" lang="en-US" sz="1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a:t>
            </a:r>
          </a:p>
        </p:txBody>
      </p:sp>
      <p:sp>
        <p:nvSpPr>
          <p:cNvPr id="7" name="Title 3">
            <a:extLst>
              <a:ext uri="{FF2B5EF4-FFF2-40B4-BE49-F238E27FC236}">
                <a16:creationId xmlns:a16="http://schemas.microsoft.com/office/drawing/2014/main" id="{17CF5E0A-AAEB-E882-D5DC-243B73323292}"/>
              </a:ext>
            </a:extLst>
          </p:cNvPr>
          <p:cNvSpPr txBox="1">
            <a:spLocks/>
          </p:cNvSpPr>
          <p:nvPr/>
        </p:nvSpPr>
        <p:spPr>
          <a:xfrm>
            <a:off x="-67377" y="5745415"/>
            <a:ext cx="6405116" cy="275733"/>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a:latin typeface="Arial" panose="020B0604020202020204" pitchFamily="34" charset="0"/>
                <a:cs typeface="Arial" panose="020B0604020202020204" pitchFamily="34" charset="0"/>
              </a:rPr>
              <a:t>Cons</a:t>
            </a:r>
          </a:p>
          <a:p>
            <a:pPr marL="171450" indent="-171450">
              <a:buFontTx/>
              <a:buChar char="-"/>
            </a:pPr>
            <a:r>
              <a:rPr lang="en-US" sz="1200" b="1">
                <a:latin typeface="Arial" panose="020B0604020202020204" pitchFamily="34" charset="0"/>
                <a:cs typeface="Arial" panose="020B0604020202020204" pitchFamily="34" charset="0"/>
              </a:rPr>
              <a:t>Requires six additional JTLS GO Computers</a:t>
            </a:r>
          </a:p>
          <a:p>
            <a:pPr marL="171450" indent="-171450">
              <a:buFontTx/>
              <a:buChar char="-"/>
            </a:pPr>
            <a:r>
              <a:rPr lang="en-US" sz="1200" b="1">
                <a:latin typeface="Arial" panose="020B0604020202020204" pitchFamily="34" charset="0"/>
                <a:cs typeface="Arial" panose="020B0604020202020204" pitchFamily="34" charset="0"/>
              </a:rPr>
              <a:t>Requires six trained JTLS-GO Operators</a:t>
            </a:r>
          </a:p>
          <a:p>
            <a:pPr marL="171450" indent="-171450">
              <a:buFontTx/>
              <a:buChar char="-"/>
            </a:pPr>
            <a:r>
              <a:rPr lang="en-US" sz="1200" b="1">
                <a:latin typeface="Arial" panose="020B0604020202020204" pitchFamily="34" charset="0"/>
                <a:cs typeface="Arial" panose="020B0604020202020204" pitchFamily="34" charset="0"/>
              </a:rPr>
              <a:t>Increase in Life Cycle Replacement Budget    </a:t>
            </a:r>
          </a:p>
        </p:txBody>
      </p:sp>
      <p:graphicFrame>
        <p:nvGraphicFramePr>
          <p:cNvPr id="8" name="Table 7">
            <a:extLst>
              <a:ext uri="{FF2B5EF4-FFF2-40B4-BE49-F238E27FC236}">
                <a16:creationId xmlns:a16="http://schemas.microsoft.com/office/drawing/2014/main" id="{11770BCE-D78E-228E-B770-D4AA1CD985AB}"/>
              </a:ext>
            </a:extLst>
          </p:cNvPr>
          <p:cNvGraphicFramePr>
            <a:graphicFrameLocks noGrp="1"/>
          </p:cNvGraphicFramePr>
          <p:nvPr>
            <p:extLst>
              <p:ext uri="{D42A27DB-BD31-4B8C-83A1-F6EECF244321}">
                <p14:modId xmlns:p14="http://schemas.microsoft.com/office/powerpoint/2010/main" val="458409193"/>
              </p:ext>
            </p:extLst>
          </p:nvPr>
        </p:nvGraphicFramePr>
        <p:xfrm>
          <a:off x="0" y="5243026"/>
          <a:ext cx="9144000" cy="243840"/>
        </p:xfrm>
        <a:graphic>
          <a:graphicData uri="http://schemas.openxmlformats.org/drawingml/2006/table">
            <a:tbl>
              <a:tblPr/>
              <a:tblGrid>
                <a:gridCol w="2294335">
                  <a:extLst>
                    <a:ext uri="{9D8B030D-6E8A-4147-A177-3AD203B41FA5}">
                      <a16:colId xmlns:a16="http://schemas.microsoft.com/office/drawing/2014/main" val="3848554842"/>
                    </a:ext>
                  </a:extLst>
                </a:gridCol>
                <a:gridCol w="885979">
                  <a:extLst>
                    <a:ext uri="{9D8B030D-6E8A-4147-A177-3AD203B41FA5}">
                      <a16:colId xmlns:a16="http://schemas.microsoft.com/office/drawing/2014/main" val="3410225759"/>
                    </a:ext>
                  </a:extLst>
                </a:gridCol>
                <a:gridCol w="5963686">
                  <a:extLst>
                    <a:ext uri="{9D8B030D-6E8A-4147-A177-3AD203B41FA5}">
                      <a16:colId xmlns:a16="http://schemas.microsoft.com/office/drawing/2014/main" val="3932477189"/>
                    </a:ext>
                  </a:extLst>
                </a:gridCol>
              </a:tblGrid>
              <a:tr h="152015">
                <a:tc>
                  <a:txBody>
                    <a:bodyPr/>
                    <a:lstStyle/>
                    <a:p>
                      <a:pPr algn="ctr" fontAlgn="base"/>
                      <a:r>
                        <a:rPr lang="en-US" sz="1000" b="0" i="0">
                          <a:solidFill>
                            <a:srgbClr val="000000"/>
                          </a:solidFill>
                          <a:effectLst/>
                          <a:latin typeface="Arial" panose="020B0604020202020204" pitchFamily="34" charset="0"/>
                          <a:cs typeface="Arial" panose="020B0604020202020204" pitchFamily="34" charset="0"/>
                        </a:rPr>
                        <a:t>6x JTLS-GO Operators </a:t>
                      </a:r>
                    </a:p>
                  </a:txBody>
                  <a:tcPr anchor="ctr">
                    <a:lnL w="13116" cap="flat" cmpd="sng" algn="ctr">
                      <a:solidFill>
                        <a:srgbClr val="000000"/>
                      </a:solidFill>
                      <a:prstDash val="solid"/>
                      <a:round/>
                      <a:headEnd type="none" w="med" len="med"/>
                      <a:tailEnd type="none" w="med" len="med"/>
                    </a:lnL>
                    <a:lnR w="13116" cap="flat" cmpd="sng" algn="ctr">
                      <a:solidFill>
                        <a:srgbClr val="000000"/>
                      </a:solidFill>
                      <a:prstDash val="solid"/>
                      <a:round/>
                      <a:headEnd type="none" w="med" len="med"/>
                      <a:tailEnd type="none" w="med" len="med"/>
                    </a:lnR>
                    <a:lnT w="13116" cap="flat" cmpd="sng" algn="ctr">
                      <a:solidFill>
                        <a:srgbClr val="000000"/>
                      </a:solidFill>
                      <a:prstDash val="solid"/>
                      <a:round/>
                      <a:headEnd type="none" w="med" len="med"/>
                      <a:tailEnd type="none" w="med" len="med"/>
                    </a:lnT>
                    <a:lnB w="13116" cap="flat" cmpd="sng" algn="ctr">
                      <a:solidFill>
                        <a:srgbClr val="000000"/>
                      </a:solidFill>
                      <a:prstDash val="solid"/>
                      <a:round/>
                      <a:headEnd type="none" w="med" len="med"/>
                      <a:tailEnd type="none" w="med" len="med"/>
                    </a:lnB>
                    <a:solidFill>
                      <a:srgbClr val="00B0F0"/>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CTR</a:t>
                      </a:r>
                    </a:p>
                  </a:txBody>
                  <a:tcPr anchor="ctr">
                    <a:lnL w="13116" cap="flat" cmpd="sng" algn="ctr">
                      <a:solidFill>
                        <a:srgbClr val="000000"/>
                      </a:solidFill>
                      <a:prstDash val="solid"/>
                      <a:round/>
                      <a:headEnd type="none" w="med" len="med"/>
                      <a:tailEnd type="none" w="med" len="med"/>
                    </a:lnL>
                    <a:lnR w="13116" cap="flat" cmpd="sng" algn="ctr">
                      <a:solidFill>
                        <a:srgbClr val="000000"/>
                      </a:solidFill>
                      <a:prstDash val="solid"/>
                      <a:round/>
                      <a:headEnd type="none" w="med" len="med"/>
                      <a:tailEnd type="none" w="med" len="med"/>
                    </a:lnR>
                    <a:lnT w="13116" cap="flat" cmpd="sng" algn="ctr">
                      <a:solidFill>
                        <a:srgbClr val="000000"/>
                      </a:solidFill>
                      <a:prstDash val="solid"/>
                      <a:round/>
                      <a:headEnd type="none" w="med" len="med"/>
                      <a:tailEnd type="none" w="med" len="med"/>
                    </a:lnT>
                    <a:lnB w="13116" cap="flat" cmpd="sng" algn="ctr">
                      <a:solidFill>
                        <a:srgbClr val="000000"/>
                      </a:solidFill>
                      <a:prstDash val="solid"/>
                      <a:round/>
                      <a:headEnd type="none" w="med" len="med"/>
                      <a:tailEnd type="none" w="med" len="med"/>
                    </a:lnB>
                    <a:solidFill>
                      <a:srgbClr val="00B0F0"/>
                    </a:solidFill>
                  </a:tcPr>
                </a:tc>
                <a:tc>
                  <a:txBody>
                    <a:bodyPr/>
                    <a:lstStyle/>
                    <a:p>
                      <a:pPr algn="ctr" fontAlgn="base"/>
                      <a:r>
                        <a:rPr lang="en-US" sz="1000" b="0" i="0">
                          <a:solidFill>
                            <a:srgbClr val="000000"/>
                          </a:solidFill>
                          <a:effectLst/>
                          <a:latin typeface="Arial" panose="020B0604020202020204" pitchFamily="34" charset="0"/>
                          <a:cs typeface="Arial" panose="020B0604020202020204" pitchFamily="34" charset="0"/>
                        </a:rPr>
                        <a:t>Enter execution orders based off assigned function </a:t>
                      </a:r>
                    </a:p>
                  </a:txBody>
                  <a:tcPr anchor="ctr">
                    <a:lnL w="13116" cap="flat" cmpd="sng" algn="ctr">
                      <a:solidFill>
                        <a:srgbClr val="000000"/>
                      </a:solidFill>
                      <a:prstDash val="solid"/>
                      <a:round/>
                      <a:headEnd type="none" w="med" len="med"/>
                      <a:tailEnd type="none" w="med" len="med"/>
                    </a:lnL>
                    <a:lnR w="13116" cap="flat" cmpd="sng" algn="ctr">
                      <a:solidFill>
                        <a:srgbClr val="000000"/>
                      </a:solidFill>
                      <a:prstDash val="solid"/>
                      <a:round/>
                      <a:headEnd type="none" w="med" len="med"/>
                      <a:tailEnd type="none" w="med" len="med"/>
                    </a:lnR>
                    <a:lnT w="13116" cap="flat" cmpd="sng" algn="ctr">
                      <a:solidFill>
                        <a:srgbClr val="000000"/>
                      </a:solidFill>
                      <a:prstDash val="solid"/>
                      <a:round/>
                      <a:headEnd type="none" w="med" len="med"/>
                      <a:tailEnd type="none" w="med" len="med"/>
                    </a:lnT>
                    <a:lnB w="13116"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val="3945421243"/>
                  </a:ext>
                </a:extLst>
              </a:tr>
            </a:tbl>
          </a:graphicData>
        </a:graphic>
      </p:graphicFrame>
      <p:sp>
        <p:nvSpPr>
          <p:cNvPr id="13" name="Title 3">
            <a:extLst>
              <a:ext uri="{FF2B5EF4-FFF2-40B4-BE49-F238E27FC236}">
                <a16:creationId xmlns:a16="http://schemas.microsoft.com/office/drawing/2014/main" id="{1DF7D24B-B0A7-8949-5003-B46CA2AD7ECD}"/>
              </a:ext>
            </a:extLst>
          </p:cNvPr>
          <p:cNvSpPr txBox="1">
            <a:spLocks/>
          </p:cNvSpPr>
          <p:nvPr/>
        </p:nvSpPr>
        <p:spPr>
          <a:xfrm>
            <a:off x="1214636" y="4977695"/>
            <a:ext cx="6405116" cy="275733"/>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u="sng">
                <a:latin typeface="Arial" panose="020B0604020202020204" pitchFamily="34" charset="0"/>
                <a:cs typeface="Arial" panose="020B0604020202020204" pitchFamily="34" charset="0"/>
              </a:rPr>
              <a:t>Six Trained JTLS- GO Operators </a:t>
            </a:r>
          </a:p>
        </p:txBody>
      </p:sp>
      <p:sp>
        <p:nvSpPr>
          <p:cNvPr id="14" name="Title 3">
            <a:extLst>
              <a:ext uri="{FF2B5EF4-FFF2-40B4-BE49-F238E27FC236}">
                <a16:creationId xmlns:a16="http://schemas.microsoft.com/office/drawing/2014/main" id="{B05203BC-5D50-92FD-607E-0073C8A6E1FC}"/>
              </a:ext>
            </a:extLst>
          </p:cNvPr>
          <p:cNvSpPr txBox="1">
            <a:spLocks/>
          </p:cNvSpPr>
          <p:nvPr/>
        </p:nvSpPr>
        <p:spPr>
          <a:xfrm>
            <a:off x="3627814" y="5771793"/>
            <a:ext cx="6405116" cy="275733"/>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200" b="1">
              <a:latin typeface="Arial" panose="020B0604020202020204" pitchFamily="34" charset="0"/>
              <a:cs typeface="Arial" panose="020B0604020202020204" pitchFamily="34" charset="0"/>
            </a:endParaRPr>
          </a:p>
          <a:p>
            <a:r>
              <a:rPr lang="en-US" sz="1200" b="1">
                <a:latin typeface="Arial"/>
                <a:cs typeface="Arial"/>
              </a:rPr>
              <a:t>Pros</a:t>
            </a:r>
          </a:p>
          <a:p>
            <a:pPr marL="171450" indent="-171450">
              <a:buFontTx/>
              <a:buChar char="-"/>
            </a:pPr>
            <a:r>
              <a:rPr lang="en-US" sz="1200" b="1">
                <a:latin typeface="Arial"/>
                <a:cs typeface="Arial"/>
              </a:rPr>
              <a:t>Realistic approach.  Functions are inputted real-time vs delayed</a:t>
            </a:r>
          </a:p>
          <a:p>
            <a:pPr marL="171450" indent="-171450">
              <a:buFontTx/>
              <a:buChar char="-"/>
            </a:pPr>
            <a:r>
              <a:rPr lang="en-US" sz="1200" b="1">
                <a:latin typeface="Arial"/>
                <a:cs typeface="Arial"/>
              </a:rPr>
              <a:t>Additional JTLS-GO computer can serve as a backup repository</a:t>
            </a:r>
          </a:p>
          <a:p>
            <a:pPr marL="171450" indent="-171450">
              <a:buFontTx/>
              <a:buChar char="-"/>
            </a:pPr>
            <a:r>
              <a:rPr lang="en-US" sz="1200" b="1">
                <a:latin typeface="Arial"/>
                <a:cs typeface="Arial"/>
              </a:rPr>
              <a:t>Additional JTLS-GO computers can facilitate operator training at NGB </a:t>
            </a:r>
          </a:p>
          <a:p>
            <a:pPr marL="171450" indent="-171450">
              <a:buFontTx/>
              <a:buChar char="-"/>
            </a:pPr>
            <a:r>
              <a:rPr lang="en-US" sz="1200" b="1">
                <a:latin typeface="Arial"/>
                <a:cs typeface="Arial"/>
              </a:rPr>
              <a:t>Key staff positions can simultaneously contribute to scenario build  </a:t>
            </a:r>
          </a:p>
        </p:txBody>
      </p:sp>
    </p:spTree>
    <p:extLst>
      <p:ext uri="{BB962C8B-B14F-4D97-AF65-F5344CB8AC3E}">
        <p14:creationId xmlns:p14="http://schemas.microsoft.com/office/powerpoint/2010/main" val="174764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C0AD641-5D88-6E39-C131-5E611EDBE276}"/>
              </a:ext>
            </a:extLst>
          </p:cNvPr>
          <p:cNvSpPr>
            <a:spLocks noGrp="1"/>
          </p:cNvSpPr>
          <p:nvPr>
            <p:ph type="sldNum" sz="quarter" idx="12"/>
          </p:nvPr>
        </p:nvSpPr>
        <p:spPr/>
        <p:txBody>
          <a:bodyPr/>
          <a:lstStyle/>
          <a:p>
            <a:fld id="{A8A2D6C5-21F1-44EF-9A15-DCA9280FE0B3}" type="slidenum">
              <a:rPr lang="en-US" smtClean="0"/>
              <a:pPr/>
              <a:t>8</a:t>
            </a:fld>
            <a:endParaRPr lang="en-US"/>
          </a:p>
        </p:txBody>
      </p:sp>
      <p:sp>
        <p:nvSpPr>
          <p:cNvPr id="100" name="Rectangle 99">
            <a:extLst>
              <a:ext uri="{FF2B5EF4-FFF2-40B4-BE49-F238E27FC236}">
                <a16:creationId xmlns:a16="http://schemas.microsoft.com/office/drawing/2014/main" id="{399DBFBC-AC60-F857-F0B5-246079B48EDC}"/>
              </a:ext>
            </a:extLst>
          </p:cNvPr>
          <p:cNvSpPr/>
          <p:nvPr/>
        </p:nvSpPr>
        <p:spPr>
          <a:xfrm rot="10800000">
            <a:off x="198318" y="1123159"/>
            <a:ext cx="8533359" cy="484169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grpSp>
        <p:nvGrpSpPr>
          <p:cNvPr id="107" name="Group 106">
            <a:extLst>
              <a:ext uri="{FF2B5EF4-FFF2-40B4-BE49-F238E27FC236}">
                <a16:creationId xmlns:a16="http://schemas.microsoft.com/office/drawing/2014/main" id="{47F8FC8B-199B-D288-A906-21CA977B899F}"/>
              </a:ext>
            </a:extLst>
          </p:cNvPr>
          <p:cNvGrpSpPr/>
          <p:nvPr/>
        </p:nvGrpSpPr>
        <p:grpSpPr>
          <a:xfrm rot="16200000">
            <a:off x="1993882" y="1319903"/>
            <a:ext cx="487141" cy="1420271"/>
            <a:chOff x="8111051" y="2064585"/>
            <a:chExt cx="649521" cy="1893694"/>
          </a:xfrm>
        </p:grpSpPr>
        <p:sp>
          <p:nvSpPr>
            <p:cNvPr id="109" name="Rectangle 6">
              <a:extLst>
                <a:ext uri="{FF2B5EF4-FFF2-40B4-BE49-F238E27FC236}">
                  <a16:creationId xmlns:a16="http://schemas.microsoft.com/office/drawing/2014/main" id="{BC1C2BA5-BBCF-2867-C84D-8CFC3040CF21}"/>
                </a:ext>
              </a:extLst>
            </p:cNvPr>
            <p:cNvSpPr>
              <a:spLocks noChangeArrowheads="1"/>
            </p:cNvSpPr>
            <p:nvPr/>
          </p:nvSpPr>
          <p:spPr bwMode="auto">
            <a:xfrm>
              <a:off x="8321444" y="2064585"/>
              <a:ext cx="439128" cy="946847"/>
            </a:xfrm>
            <a:prstGeom prst="rect">
              <a:avLst/>
            </a:prstGeom>
            <a:solidFill>
              <a:schemeClr val="bg1">
                <a:lumMod val="85000"/>
              </a:schemeClr>
            </a:solidFill>
            <a:ln w="9525">
              <a:solidFill>
                <a:schemeClr val="tx1"/>
              </a:solidFill>
              <a:miter lim="800000"/>
              <a:headEnd/>
              <a:tailEnd/>
            </a:ln>
          </p:spPr>
          <p:txBody>
            <a:bodyPr wrap="none" anchor="ctr"/>
            <a:lstStyle/>
            <a:p>
              <a:pPr marL="0" marR="0" lvl="0" indent="0" algn="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10" name="Rectangle 109">
              <a:extLst>
                <a:ext uri="{FF2B5EF4-FFF2-40B4-BE49-F238E27FC236}">
                  <a16:creationId xmlns:a16="http://schemas.microsoft.com/office/drawing/2014/main" id="{FB8B7D9F-CE20-08DA-B90C-5628A0C4BDE5}"/>
                </a:ext>
              </a:extLst>
            </p:cNvPr>
            <p:cNvSpPr>
              <a:spLocks noChangeArrowheads="1"/>
            </p:cNvSpPr>
            <p:nvPr/>
          </p:nvSpPr>
          <p:spPr bwMode="auto">
            <a:xfrm>
              <a:off x="8321444" y="3011431"/>
              <a:ext cx="439128" cy="946848"/>
            </a:xfrm>
            <a:prstGeom prst="rect">
              <a:avLst/>
            </a:prstGeom>
            <a:solidFill>
              <a:schemeClr val="bg1">
                <a:lumMod val="85000"/>
              </a:schemeClr>
            </a:solidFill>
            <a:ln w="9525">
              <a:solidFill>
                <a:schemeClr val="tx1"/>
              </a:solidFill>
              <a:miter lim="800000"/>
              <a:headEnd/>
              <a:tailEnd/>
            </a:ln>
          </p:spPr>
          <p:txBody>
            <a:bodyPr wrap="none" anchor="ctr"/>
            <a:lstStyle/>
            <a:p>
              <a:pPr marL="0" marR="0" lvl="0" indent="0" algn="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12" name="chair">
              <a:extLst>
                <a:ext uri="{FF2B5EF4-FFF2-40B4-BE49-F238E27FC236}">
                  <a16:creationId xmlns:a16="http://schemas.microsoft.com/office/drawing/2014/main" id="{D9FB672F-E670-9ADF-CD2B-7B05363BB381}"/>
                </a:ext>
              </a:extLst>
            </p:cNvPr>
            <p:cNvSpPr>
              <a:spLocks noEditPoints="1" noChangeArrowheads="1"/>
            </p:cNvSpPr>
            <p:nvPr/>
          </p:nvSpPr>
          <p:spPr bwMode="auto">
            <a:xfrm rot="16200000">
              <a:off x="8078338" y="2685801"/>
              <a:ext cx="290296" cy="224870"/>
            </a:xfrm>
            <a:custGeom>
              <a:avLst/>
              <a:gdLst>
                <a:gd name="T0" fmla="*/ 10800 w 21600"/>
                <a:gd name="T1" fmla="*/ 0 h 21600"/>
                <a:gd name="T2" fmla="*/ 21600 w 21600"/>
                <a:gd name="T3" fmla="*/ 10800 h 21600"/>
                <a:gd name="T4" fmla="*/ 10800 w 21600"/>
                <a:gd name="T5" fmla="*/ 21600 h 21600"/>
                <a:gd name="T6" fmla="*/ 0 w 21600"/>
                <a:gd name="T7" fmla="*/ 10800 h 21600"/>
                <a:gd name="T8" fmla="*/ 5400 w 21600"/>
                <a:gd name="T9" fmla="*/ 7265 h 21600"/>
                <a:gd name="T10" fmla="*/ 16200 w 21600"/>
                <a:gd name="T11" fmla="*/ 17869 h 21600"/>
              </a:gdLst>
              <a:ahLst/>
              <a:cxnLst>
                <a:cxn ang="0">
                  <a:pos x="T0" y="T1"/>
                </a:cxn>
                <a:cxn ang="0">
                  <a:pos x="T2" y="T3"/>
                </a:cxn>
                <a:cxn ang="0">
                  <a:pos x="T4" y="T5"/>
                </a:cxn>
                <a:cxn ang="0">
                  <a:pos x="T6" y="T7"/>
                </a:cxn>
              </a:cxnLst>
              <a:rect l="T8" t="T9" r="T10" b="T11"/>
              <a:pathLst>
                <a:path w="21600" h="21600" extrusionOk="0">
                  <a:moveTo>
                    <a:pt x="12960" y="3927"/>
                  </a:moveTo>
                  <a:lnTo>
                    <a:pt x="14760" y="3927"/>
                  </a:lnTo>
                  <a:cubicBezTo>
                    <a:pt x="17640" y="4713"/>
                    <a:pt x="18000" y="3535"/>
                    <a:pt x="18000" y="2356"/>
                  </a:cubicBezTo>
                  <a:cubicBezTo>
                    <a:pt x="18000" y="785"/>
                    <a:pt x="15840" y="0"/>
                    <a:pt x="10800" y="0"/>
                  </a:cubicBezTo>
                  <a:cubicBezTo>
                    <a:pt x="6120" y="0"/>
                    <a:pt x="3600" y="785"/>
                    <a:pt x="3600" y="2356"/>
                  </a:cubicBezTo>
                  <a:cubicBezTo>
                    <a:pt x="3600" y="3535"/>
                    <a:pt x="4320" y="4713"/>
                    <a:pt x="6840" y="3927"/>
                  </a:cubicBezTo>
                  <a:lnTo>
                    <a:pt x="8640" y="3927"/>
                  </a:lnTo>
                  <a:lnTo>
                    <a:pt x="8640" y="5891"/>
                  </a:lnTo>
                  <a:lnTo>
                    <a:pt x="6840" y="5891"/>
                  </a:lnTo>
                  <a:cubicBezTo>
                    <a:pt x="5400" y="5891"/>
                    <a:pt x="4320" y="7069"/>
                    <a:pt x="4320" y="8640"/>
                  </a:cubicBezTo>
                  <a:lnTo>
                    <a:pt x="4320" y="10996"/>
                  </a:lnTo>
                  <a:lnTo>
                    <a:pt x="2880" y="10996"/>
                  </a:lnTo>
                  <a:lnTo>
                    <a:pt x="2880" y="8640"/>
                  </a:lnTo>
                  <a:cubicBezTo>
                    <a:pt x="2880" y="7855"/>
                    <a:pt x="2520" y="7069"/>
                    <a:pt x="1440" y="7069"/>
                  </a:cubicBezTo>
                  <a:cubicBezTo>
                    <a:pt x="720" y="7069"/>
                    <a:pt x="0" y="7855"/>
                    <a:pt x="0" y="8640"/>
                  </a:cubicBezTo>
                  <a:lnTo>
                    <a:pt x="0" y="10604"/>
                  </a:lnTo>
                  <a:lnTo>
                    <a:pt x="0" y="17280"/>
                  </a:lnTo>
                  <a:cubicBezTo>
                    <a:pt x="0" y="18065"/>
                    <a:pt x="720" y="18851"/>
                    <a:pt x="1440" y="18851"/>
                  </a:cubicBezTo>
                  <a:cubicBezTo>
                    <a:pt x="2520" y="18851"/>
                    <a:pt x="2880" y="18065"/>
                    <a:pt x="2880" y="17280"/>
                  </a:cubicBezTo>
                  <a:lnTo>
                    <a:pt x="2880" y="14531"/>
                  </a:lnTo>
                  <a:lnTo>
                    <a:pt x="4320" y="14531"/>
                  </a:lnTo>
                  <a:lnTo>
                    <a:pt x="4320" y="15709"/>
                  </a:lnTo>
                  <a:cubicBezTo>
                    <a:pt x="4320" y="18458"/>
                    <a:pt x="6840" y="21600"/>
                    <a:pt x="10800" y="21600"/>
                  </a:cubicBezTo>
                  <a:cubicBezTo>
                    <a:pt x="15120" y="21600"/>
                    <a:pt x="17280" y="18458"/>
                    <a:pt x="17280" y="15709"/>
                  </a:cubicBezTo>
                  <a:lnTo>
                    <a:pt x="17280" y="14531"/>
                  </a:lnTo>
                  <a:lnTo>
                    <a:pt x="18720" y="14531"/>
                  </a:lnTo>
                  <a:lnTo>
                    <a:pt x="18720" y="17280"/>
                  </a:lnTo>
                  <a:cubicBezTo>
                    <a:pt x="18720" y="18065"/>
                    <a:pt x="19440" y="18851"/>
                    <a:pt x="20160" y="18851"/>
                  </a:cubicBezTo>
                  <a:cubicBezTo>
                    <a:pt x="20880" y="18851"/>
                    <a:pt x="21600" y="18065"/>
                    <a:pt x="21600" y="17280"/>
                  </a:cubicBezTo>
                  <a:lnTo>
                    <a:pt x="21600" y="10604"/>
                  </a:lnTo>
                  <a:lnTo>
                    <a:pt x="21600" y="8640"/>
                  </a:lnTo>
                  <a:cubicBezTo>
                    <a:pt x="21600" y="7855"/>
                    <a:pt x="20880" y="7069"/>
                    <a:pt x="20160" y="7069"/>
                  </a:cubicBezTo>
                  <a:cubicBezTo>
                    <a:pt x="19440" y="7069"/>
                    <a:pt x="18720" y="7855"/>
                    <a:pt x="18720" y="8640"/>
                  </a:cubicBezTo>
                  <a:lnTo>
                    <a:pt x="18720" y="10996"/>
                  </a:lnTo>
                  <a:lnTo>
                    <a:pt x="17280" y="10996"/>
                  </a:lnTo>
                  <a:lnTo>
                    <a:pt x="17280" y="8640"/>
                  </a:lnTo>
                  <a:cubicBezTo>
                    <a:pt x="17280" y="7069"/>
                    <a:pt x="16200" y="5891"/>
                    <a:pt x="14760" y="5891"/>
                  </a:cubicBezTo>
                  <a:lnTo>
                    <a:pt x="12960" y="5891"/>
                  </a:lnTo>
                  <a:close/>
                  <a:moveTo>
                    <a:pt x="12960" y="3927"/>
                  </a:moveTo>
                  <a:moveTo>
                    <a:pt x="2880" y="10996"/>
                  </a:moveTo>
                  <a:moveTo>
                    <a:pt x="4320" y="10996"/>
                  </a:moveTo>
                  <a:lnTo>
                    <a:pt x="4320" y="14531"/>
                  </a:lnTo>
                  <a:moveTo>
                    <a:pt x="2880" y="14531"/>
                  </a:moveTo>
                  <a:lnTo>
                    <a:pt x="2880" y="10996"/>
                  </a:lnTo>
                  <a:moveTo>
                    <a:pt x="17280" y="10996"/>
                  </a:moveTo>
                  <a:moveTo>
                    <a:pt x="18720" y="10996"/>
                  </a:moveTo>
                  <a:lnTo>
                    <a:pt x="18720" y="14531"/>
                  </a:lnTo>
                  <a:moveTo>
                    <a:pt x="17280" y="14531"/>
                  </a:moveTo>
                  <a:lnTo>
                    <a:pt x="17280" y="10996"/>
                  </a:lnTo>
                  <a:moveTo>
                    <a:pt x="8640" y="3927"/>
                  </a:moveTo>
                  <a:lnTo>
                    <a:pt x="12960" y="3927"/>
                  </a:lnTo>
                  <a:moveTo>
                    <a:pt x="12960" y="5891"/>
                  </a:moveTo>
                  <a:lnTo>
                    <a:pt x="8640" y="5891"/>
                  </a:lnTo>
                </a:path>
              </a:pathLst>
            </a:custGeom>
            <a:solidFill>
              <a:schemeClr val="tx1">
                <a:lumMod val="65000"/>
                <a:lumOff val="35000"/>
              </a:schemeClr>
            </a:solidFill>
            <a:ln w="9525">
              <a:solidFill>
                <a:srgbClr val="000000"/>
              </a:solidFill>
              <a:miter lim="800000"/>
              <a:headEnd/>
              <a:tailEnd/>
            </a:ln>
            <a:effec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13" name="chair">
              <a:extLst>
                <a:ext uri="{FF2B5EF4-FFF2-40B4-BE49-F238E27FC236}">
                  <a16:creationId xmlns:a16="http://schemas.microsoft.com/office/drawing/2014/main" id="{AD359F0C-B4F6-6C12-5206-7B68E5E5BBD1}"/>
                </a:ext>
              </a:extLst>
            </p:cNvPr>
            <p:cNvSpPr>
              <a:spLocks noEditPoints="1" noChangeArrowheads="1"/>
            </p:cNvSpPr>
            <p:nvPr/>
          </p:nvSpPr>
          <p:spPr bwMode="auto">
            <a:xfrm rot="16200000">
              <a:off x="8078338" y="3163157"/>
              <a:ext cx="290296" cy="224870"/>
            </a:xfrm>
            <a:custGeom>
              <a:avLst/>
              <a:gdLst>
                <a:gd name="T0" fmla="*/ 10800 w 21600"/>
                <a:gd name="T1" fmla="*/ 0 h 21600"/>
                <a:gd name="T2" fmla="*/ 21600 w 21600"/>
                <a:gd name="T3" fmla="*/ 10800 h 21600"/>
                <a:gd name="T4" fmla="*/ 10800 w 21600"/>
                <a:gd name="T5" fmla="*/ 21600 h 21600"/>
                <a:gd name="T6" fmla="*/ 0 w 21600"/>
                <a:gd name="T7" fmla="*/ 10800 h 21600"/>
                <a:gd name="T8" fmla="*/ 5400 w 21600"/>
                <a:gd name="T9" fmla="*/ 7265 h 21600"/>
                <a:gd name="T10" fmla="*/ 16200 w 21600"/>
                <a:gd name="T11" fmla="*/ 17869 h 21600"/>
              </a:gdLst>
              <a:ahLst/>
              <a:cxnLst>
                <a:cxn ang="0">
                  <a:pos x="T0" y="T1"/>
                </a:cxn>
                <a:cxn ang="0">
                  <a:pos x="T2" y="T3"/>
                </a:cxn>
                <a:cxn ang="0">
                  <a:pos x="T4" y="T5"/>
                </a:cxn>
                <a:cxn ang="0">
                  <a:pos x="T6" y="T7"/>
                </a:cxn>
              </a:cxnLst>
              <a:rect l="T8" t="T9" r="T10" b="T11"/>
              <a:pathLst>
                <a:path w="21600" h="21600" extrusionOk="0">
                  <a:moveTo>
                    <a:pt x="12960" y="3927"/>
                  </a:moveTo>
                  <a:lnTo>
                    <a:pt x="14760" y="3927"/>
                  </a:lnTo>
                  <a:cubicBezTo>
                    <a:pt x="17640" y="4713"/>
                    <a:pt x="18000" y="3535"/>
                    <a:pt x="18000" y="2356"/>
                  </a:cubicBezTo>
                  <a:cubicBezTo>
                    <a:pt x="18000" y="785"/>
                    <a:pt x="15840" y="0"/>
                    <a:pt x="10800" y="0"/>
                  </a:cubicBezTo>
                  <a:cubicBezTo>
                    <a:pt x="6120" y="0"/>
                    <a:pt x="3600" y="785"/>
                    <a:pt x="3600" y="2356"/>
                  </a:cubicBezTo>
                  <a:cubicBezTo>
                    <a:pt x="3600" y="3535"/>
                    <a:pt x="4320" y="4713"/>
                    <a:pt x="6840" y="3927"/>
                  </a:cubicBezTo>
                  <a:lnTo>
                    <a:pt x="8640" y="3927"/>
                  </a:lnTo>
                  <a:lnTo>
                    <a:pt x="8640" y="5891"/>
                  </a:lnTo>
                  <a:lnTo>
                    <a:pt x="6840" y="5891"/>
                  </a:lnTo>
                  <a:cubicBezTo>
                    <a:pt x="5400" y="5891"/>
                    <a:pt x="4320" y="7069"/>
                    <a:pt x="4320" y="8640"/>
                  </a:cubicBezTo>
                  <a:lnTo>
                    <a:pt x="4320" y="10996"/>
                  </a:lnTo>
                  <a:lnTo>
                    <a:pt x="2880" y="10996"/>
                  </a:lnTo>
                  <a:lnTo>
                    <a:pt x="2880" y="8640"/>
                  </a:lnTo>
                  <a:cubicBezTo>
                    <a:pt x="2880" y="7855"/>
                    <a:pt x="2520" y="7069"/>
                    <a:pt x="1440" y="7069"/>
                  </a:cubicBezTo>
                  <a:cubicBezTo>
                    <a:pt x="720" y="7069"/>
                    <a:pt x="0" y="7855"/>
                    <a:pt x="0" y="8640"/>
                  </a:cubicBezTo>
                  <a:lnTo>
                    <a:pt x="0" y="10604"/>
                  </a:lnTo>
                  <a:lnTo>
                    <a:pt x="0" y="17280"/>
                  </a:lnTo>
                  <a:cubicBezTo>
                    <a:pt x="0" y="18065"/>
                    <a:pt x="720" y="18851"/>
                    <a:pt x="1440" y="18851"/>
                  </a:cubicBezTo>
                  <a:cubicBezTo>
                    <a:pt x="2520" y="18851"/>
                    <a:pt x="2880" y="18065"/>
                    <a:pt x="2880" y="17280"/>
                  </a:cubicBezTo>
                  <a:lnTo>
                    <a:pt x="2880" y="14531"/>
                  </a:lnTo>
                  <a:lnTo>
                    <a:pt x="4320" y="14531"/>
                  </a:lnTo>
                  <a:lnTo>
                    <a:pt x="4320" y="15709"/>
                  </a:lnTo>
                  <a:cubicBezTo>
                    <a:pt x="4320" y="18458"/>
                    <a:pt x="6840" y="21600"/>
                    <a:pt x="10800" y="21600"/>
                  </a:cubicBezTo>
                  <a:cubicBezTo>
                    <a:pt x="15120" y="21600"/>
                    <a:pt x="17280" y="18458"/>
                    <a:pt x="17280" y="15709"/>
                  </a:cubicBezTo>
                  <a:lnTo>
                    <a:pt x="17280" y="14531"/>
                  </a:lnTo>
                  <a:lnTo>
                    <a:pt x="18720" y="14531"/>
                  </a:lnTo>
                  <a:lnTo>
                    <a:pt x="18720" y="17280"/>
                  </a:lnTo>
                  <a:cubicBezTo>
                    <a:pt x="18720" y="18065"/>
                    <a:pt x="19440" y="18851"/>
                    <a:pt x="20160" y="18851"/>
                  </a:cubicBezTo>
                  <a:cubicBezTo>
                    <a:pt x="20880" y="18851"/>
                    <a:pt x="21600" y="18065"/>
                    <a:pt x="21600" y="17280"/>
                  </a:cubicBezTo>
                  <a:lnTo>
                    <a:pt x="21600" y="10604"/>
                  </a:lnTo>
                  <a:lnTo>
                    <a:pt x="21600" y="8640"/>
                  </a:lnTo>
                  <a:cubicBezTo>
                    <a:pt x="21600" y="7855"/>
                    <a:pt x="20880" y="7069"/>
                    <a:pt x="20160" y="7069"/>
                  </a:cubicBezTo>
                  <a:cubicBezTo>
                    <a:pt x="19440" y="7069"/>
                    <a:pt x="18720" y="7855"/>
                    <a:pt x="18720" y="8640"/>
                  </a:cubicBezTo>
                  <a:lnTo>
                    <a:pt x="18720" y="10996"/>
                  </a:lnTo>
                  <a:lnTo>
                    <a:pt x="17280" y="10996"/>
                  </a:lnTo>
                  <a:lnTo>
                    <a:pt x="17280" y="8640"/>
                  </a:lnTo>
                  <a:cubicBezTo>
                    <a:pt x="17280" y="7069"/>
                    <a:pt x="16200" y="5891"/>
                    <a:pt x="14760" y="5891"/>
                  </a:cubicBezTo>
                  <a:lnTo>
                    <a:pt x="12960" y="5891"/>
                  </a:lnTo>
                  <a:close/>
                  <a:moveTo>
                    <a:pt x="12960" y="3927"/>
                  </a:moveTo>
                  <a:moveTo>
                    <a:pt x="2880" y="10996"/>
                  </a:moveTo>
                  <a:moveTo>
                    <a:pt x="4320" y="10996"/>
                  </a:moveTo>
                  <a:lnTo>
                    <a:pt x="4320" y="14531"/>
                  </a:lnTo>
                  <a:moveTo>
                    <a:pt x="2880" y="14531"/>
                  </a:moveTo>
                  <a:lnTo>
                    <a:pt x="2880" y="10996"/>
                  </a:lnTo>
                  <a:moveTo>
                    <a:pt x="17280" y="10996"/>
                  </a:moveTo>
                  <a:moveTo>
                    <a:pt x="18720" y="10996"/>
                  </a:moveTo>
                  <a:lnTo>
                    <a:pt x="18720" y="14531"/>
                  </a:lnTo>
                  <a:moveTo>
                    <a:pt x="17280" y="14531"/>
                  </a:moveTo>
                  <a:lnTo>
                    <a:pt x="17280" y="10996"/>
                  </a:lnTo>
                  <a:moveTo>
                    <a:pt x="8640" y="3927"/>
                  </a:moveTo>
                  <a:lnTo>
                    <a:pt x="12960" y="3927"/>
                  </a:lnTo>
                  <a:moveTo>
                    <a:pt x="12960" y="5891"/>
                  </a:moveTo>
                  <a:lnTo>
                    <a:pt x="8640" y="5891"/>
                  </a:lnTo>
                </a:path>
              </a:pathLst>
            </a:custGeom>
            <a:solidFill>
              <a:schemeClr val="tx1">
                <a:lumMod val="65000"/>
                <a:lumOff val="35000"/>
              </a:schemeClr>
            </a:solidFill>
            <a:ln w="9525">
              <a:solidFill>
                <a:srgbClr val="000000"/>
              </a:solidFill>
              <a:miter lim="800000"/>
              <a:headEnd/>
              <a:tailEnd/>
            </a:ln>
            <a:effec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14" name="chair">
              <a:extLst>
                <a:ext uri="{FF2B5EF4-FFF2-40B4-BE49-F238E27FC236}">
                  <a16:creationId xmlns:a16="http://schemas.microsoft.com/office/drawing/2014/main" id="{7F12CD04-C481-6E1D-E183-384BFD524911}"/>
                </a:ext>
              </a:extLst>
            </p:cNvPr>
            <p:cNvSpPr>
              <a:spLocks noEditPoints="1" noChangeArrowheads="1"/>
            </p:cNvSpPr>
            <p:nvPr/>
          </p:nvSpPr>
          <p:spPr bwMode="auto">
            <a:xfrm rot="16200000">
              <a:off x="8078338" y="3678672"/>
              <a:ext cx="290296" cy="224870"/>
            </a:xfrm>
            <a:custGeom>
              <a:avLst/>
              <a:gdLst>
                <a:gd name="T0" fmla="*/ 10800 w 21600"/>
                <a:gd name="T1" fmla="*/ 0 h 21600"/>
                <a:gd name="T2" fmla="*/ 21600 w 21600"/>
                <a:gd name="T3" fmla="*/ 10800 h 21600"/>
                <a:gd name="T4" fmla="*/ 10800 w 21600"/>
                <a:gd name="T5" fmla="*/ 21600 h 21600"/>
                <a:gd name="T6" fmla="*/ 0 w 21600"/>
                <a:gd name="T7" fmla="*/ 10800 h 21600"/>
                <a:gd name="T8" fmla="*/ 5400 w 21600"/>
                <a:gd name="T9" fmla="*/ 7265 h 21600"/>
                <a:gd name="T10" fmla="*/ 16200 w 21600"/>
                <a:gd name="T11" fmla="*/ 17869 h 21600"/>
              </a:gdLst>
              <a:ahLst/>
              <a:cxnLst>
                <a:cxn ang="0">
                  <a:pos x="T0" y="T1"/>
                </a:cxn>
                <a:cxn ang="0">
                  <a:pos x="T2" y="T3"/>
                </a:cxn>
                <a:cxn ang="0">
                  <a:pos x="T4" y="T5"/>
                </a:cxn>
                <a:cxn ang="0">
                  <a:pos x="T6" y="T7"/>
                </a:cxn>
              </a:cxnLst>
              <a:rect l="T8" t="T9" r="T10" b="T11"/>
              <a:pathLst>
                <a:path w="21600" h="21600" extrusionOk="0">
                  <a:moveTo>
                    <a:pt x="12960" y="3927"/>
                  </a:moveTo>
                  <a:lnTo>
                    <a:pt x="14760" y="3927"/>
                  </a:lnTo>
                  <a:cubicBezTo>
                    <a:pt x="17640" y="4713"/>
                    <a:pt x="18000" y="3535"/>
                    <a:pt x="18000" y="2356"/>
                  </a:cubicBezTo>
                  <a:cubicBezTo>
                    <a:pt x="18000" y="785"/>
                    <a:pt x="15840" y="0"/>
                    <a:pt x="10800" y="0"/>
                  </a:cubicBezTo>
                  <a:cubicBezTo>
                    <a:pt x="6120" y="0"/>
                    <a:pt x="3600" y="785"/>
                    <a:pt x="3600" y="2356"/>
                  </a:cubicBezTo>
                  <a:cubicBezTo>
                    <a:pt x="3600" y="3535"/>
                    <a:pt x="4320" y="4713"/>
                    <a:pt x="6840" y="3927"/>
                  </a:cubicBezTo>
                  <a:lnTo>
                    <a:pt x="8640" y="3927"/>
                  </a:lnTo>
                  <a:lnTo>
                    <a:pt x="8640" y="5891"/>
                  </a:lnTo>
                  <a:lnTo>
                    <a:pt x="6840" y="5891"/>
                  </a:lnTo>
                  <a:cubicBezTo>
                    <a:pt x="5400" y="5891"/>
                    <a:pt x="4320" y="7069"/>
                    <a:pt x="4320" y="8640"/>
                  </a:cubicBezTo>
                  <a:lnTo>
                    <a:pt x="4320" y="10996"/>
                  </a:lnTo>
                  <a:lnTo>
                    <a:pt x="2880" y="10996"/>
                  </a:lnTo>
                  <a:lnTo>
                    <a:pt x="2880" y="8640"/>
                  </a:lnTo>
                  <a:cubicBezTo>
                    <a:pt x="2880" y="7855"/>
                    <a:pt x="2520" y="7069"/>
                    <a:pt x="1440" y="7069"/>
                  </a:cubicBezTo>
                  <a:cubicBezTo>
                    <a:pt x="720" y="7069"/>
                    <a:pt x="0" y="7855"/>
                    <a:pt x="0" y="8640"/>
                  </a:cubicBezTo>
                  <a:lnTo>
                    <a:pt x="0" y="10604"/>
                  </a:lnTo>
                  <a:lnTo>
                    <a:pt x="0" y="17280"/>
                  </a:lnTo>
                  <a:cubicBezTo>
                    <a:pt x="0" y="18065"/>
                    <a:pt x="720" y="18851"/>
                    <a:pt x="1440" y="18851"/>
                  </a:cubicBezTo>
                  <a:cubicBezTo>
                    <a:pt x="2520" y="18851"/>
                    <a:pt x="2880" y="18065"/>
                    <a:pt x="2880" y="17280"/>
                  </a:cubicBezTo>
                  <a:lnTo>
                    <a:pt x="2880" y="14531"/>
                  </a:lnTo>
                  <a:lnTo>
                    <a:pt x="4320" y="14531"/>
                  </a:lnTo>
                  <a:lnTo>
                    <a:pt x="4320" y="15709"/>
                  </a:lnTo>
                  <a:cubicBezTo>
                    <a:pt x="4320" y="18458"/>
                    <a:pt x="6840" y="21600"/>
                    <a:pt x="10800" y="21600"/>
                  </a:cubicBezTo>
                  <a:cubicBezTo>
                    <a:pt x="15120" y="21600"/>
                    <a:pt x="17280" y="18458"/>
                    <a:pt x="17280" y="15709"/>
                  </a:cubicBezTo>
                  <a:lnTo>
                    <a:pt x="17280" y="14531"/>
                  </a:lnTo>
                  <a:lnTo>
                    <a:pt x="18720" y="14531"/>
                  </a:lnTo>
                  <a:lnTo>
                    <a:pt x="18720" y="17280"/>
                  </a:lnTo>
                  <a:cubicBezTo>
                    <a:pt x="18720" y="18065"/>
                    <a:pt x="19440" y="18851"/>
                    <a:pt x="20160" y="18851"/>
                  </a:cubicBezTo>
                  <a:cubicBezTo>
                    <a:pt x="20880" y="18851"/>
                    <a:pt x="21600" y="18065"/>
                    <a:pt x="21600" y="17280"/>
                  </a:cubicBezTo>
                  <a:lnTo>
                    <a:pt x="21600" y="10604"/>
                  </a:lnTo>
                  <a:lnTo>
                    <a:pt x="21600" y="8640"/>
                  </a:lnTo>
                  <a:cubicBezTo>
                    <a:pt x="21600" y="7855"/>
                    <a:pt x="20880" y="7069"/>
                    <a:pt x="20160" y="7069"/>
                  </a:cubicBezTo>
                  <a:cubicBezTo>
                    <a:pt x="19440" y="7069"/>
                    <a:pt x="18720" y="7855"/>
                    <a:pt x="18720" y="8640"/>
                  </a:cubicBezTo>
                  <a:lnTo>
                    <a:pt x="18720" y="10996"/>
                  </a:lnTo>
                  <a:lnTo>
                    <a:pt x="17280" y="10996"/>
                  </a:lnTo>
                  <a:lnTo>
                    <a:pt x="17280" y="8640"/>
                  </a:lnTo>
                  <a:cubicBezTo>
                    <a:pt x="17280" y="7069"/>
                    <a:pt x="16200" y="5891"/>
                    <a:pt x="14760" y="5891"/>
                  </a:cubicBezTo>
                  <a:lnTo>
                    <a:pt x="12960" y="5891"/>
                  </a:lnTo>
                  <a:close/>
                  <a:moveTo>
                    <a:pt x="12960" y="3927"/>
                  </a:moveTo>
                  <a:moveTo>
                    <a:pt x="2880" y="10996"/>
                  </a:moveTo>
                  <a:moveTo>
                    <a:pt x="4320" y="10996"/>
                  </a:moveTo>
                  <a:lnTo>
                    <a:pt x="4320" y="14531"/>
                  </a:lnTo>
                  <a:moveTo>
                    <a:pt x="2880" y="14531"/>
                  </a:moveTo>
                  <a:lnTo>
                    <a:pt x="2880" y="10996"/>
                  </a:lnTo>
                  <a:moveTo>
                    <a:pt x="17280" y="10996"/>
                  </a:moveTo>
                  <a:moveTo>
                    <a:pt x="18720" y="10996"/>
                  </a:moveTo>
                  <a:lnTo>
                    <a:pt x="18720" y="14531"/>
                  </a:lnTo>
                  <a:moveTo>
                    <a:pt x="17280" y="14531"/>
                  </a:moveTo>
                  <a:lnTo>
                    <a:pt x="17280" y="10996"/>
                  </a:lnTo>
                  <a:moveTo>
                    <a:pt x="8640" y="3927"/>
                  </a:moveTo>
                  <a:lnTo>
                    <a:pt x="12960" y="3927"/>
                  </a:lnTo>
                  <a:moveTo>
                    <a:pt x="12960" y="5891"/>
                  </a:moveTo>
                  <a:lnTo>
                    <a:pt x="8640" y="5891"/>
                  </a:lnTo>
                </a:path>
              </a:pathLst>
            </a:custGeom>
            <a:solidFill>
              <a:schemeClr val="tx1">
                <a:lumMod val="65000"/>
                <a:lumOff val="35000"/>
              </a:schemeClr>
            </a:solidFill>
            <a:ln w="9525">
              <a:solidFill>
                <a:srgbClr val="000000"/>
              </a:solidFill>
              <a:miter lim="800000"/>
              <a:headEnd/>
              <a:tailEnd/>
            </a:ln>
            <a:effec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15" name="chair">
              <a:extLst>
                <a:ext uri="{FF2B5EF4-FFF2-40B4-BE49-F238E27FC236}">
                  <a16:creationId xmlns:a16="http://schemas.microsoft.com/office/drawing/2014/main" id="{89C12D4A-62A9-D310-3A76-E43E944C6E21}"/>
                </a:ext>
              </a:extLst>
            </p:cNvPr>
            <p:cNvSpPr>
              <a:spLocks noEditPoints="1" noChangeArrowheads="1"/>
            </p:cNvSpPr>
            <p:nvPr/>
          </p:nvSpPr>
          <p:spPr bwMode="auto">
            <a:xfrm rot="16200000">
              <a:off x="8078338" y="2170286"/>
              <a:ext cx="290296" cy="224870"/>
            </a:xfrm>
            <a:custGeom>
              <a:avLst/>
              <a:gdLst>
                <a:gd name="T0" fmla="*/ 10800 w 21600"/>
                <a:gd name="T1" fmla="*/ 0 h 21600"/>
                <a:gd name="T2" fmla="*/ 21600 w 21600"/>
                <a:gd name="T3" fmla="*/ 10800 h 21600"/>
                <a:gd name="T4" fmla="*/ 10800 w 21600"/>
                <a:gd name="T5" fmla="*/ 21600 h 21600"/>
                <a:gd name="T6" fmla="*/ 0 w 21600"/>
                <a:gd name="T7" fmla="*/ 10800 h 21600"/>
                <a:gd name="T8" fmla="*/ 5400 w 21600"/>
                <a:gd name="T9" fmla="*/ 7265 h 21600"/>
                <a:gd name="T10" fmla="*/ 16200 w 21600"/>
                <a:gd name="T11" fmla="*/ 17869 h 21600"/>
              </a:gdLst>
              <a:ahLst/>
              <a:cxnLst>
                <a:cxn ang="0">
                  <a:pos x="T0" y="T1"/>
                </a:cxn>
                <a:cxn ang="0">
                  <a:pos x="T2" y="T3"/>
                </a:cxn>
                <a:cxn ang="0">
                  <a:pos x="T4" y="T5"/>
                </a:cxn>
                <a:cxn ang="0">
                  <a:pos x="T6" y="T7"/>
                </a:cxn>
              </a:cxnLst>
              <a:rect l="T8" t="T9" r="T10" b="T11"/>
              <a:pathLst>
                <a:path w="21600" h="21600" extrusionOk="0">
                  <a:moveTo>
                    <a:pt x="12960" y="3927"/>
                  </a:moveTo>
                  <a:lnTo>
                    <a:pt x="14760" y="3927"/>
                  </a:lnTo>
                  <a:cubicBezTo>
                    <a:pt x="17640" y="4713"/>
                    <a:pt x="18000" y="3535"/>
                    <a:pt x="18000" y="2356"/>
                  </a:cubicBezTo>
                  <a:cubicBezTo>
                    <a:pt x="18000" y="785"/>
                    <a:pt x="15840" y="0"/>
                    <a:pt x="10800" y="0"/>
                  </a:cubicBezTo>
                  <a:cubicBezTo>
                    <a:pt x="6120" y="0"/>
                    <a:pt x="3600" y="785"/>
                    <a:pt x="3600" y="2356"/>
                  </a:cubicBezTo>
                  <a:cubicBezTo>
                    <a:pt x="3600" y="3535"/>
                    <a:pt x="4320" y="4713"/>
                    <a:pt x="6840" y="3927"/>
                  </a:cubicBezTo>
                  <a:lnTo>
                    <a:pt x="8640" y="3927"/>
                  </a:lnTo>
                  <a:lnTo>
                    <a:pt x="8640" y="5891"/>
                  </a:lnTo>
                  <a:lnTo>
                    <a:pt x="6840" y="5891"/>
                  </a:lnTo>
                  <a:cubicBezTo>
                    <a:pt x="5400" y="5891"/>
                    <a:pt x="4320" y="7069"/>
                    <a:pt x="4320" y="8640"/>
                  </a:cubicBezTo>
                  <a:lnTo>
                    <a:pt x="4320" y="10996"/>
                  </a:lnTo>
                  <a:lnTo>
                    <a:pt x="2880" y="10996"/>
                  </a:lnTo>
                  <a:lnTo>
                    <a:pt x="2880" y="8640"/>
                  </a:lnTo>
                  <a:cubicBezTo>
                    <a:pt x="2880" y="7855"/>
                    <a:pt x="2520" y="7069"/>
                    <a:pt x="1440" y="7069"/>
                  </a:cubicBezTo>
                  <a:cubicBezTo>
                    <a:pt x="720" y="7069"/>
                    <a:pt x="0" y="7855"/>
                    <a:pt x="0" y="8640"/>
                  </a:cubicBezTo>
                  <a:lnTo>
                    <a:pt x="0" y="10604"/>
                  </a:lnTo>
                  <a:lnTo>
                    <a:pt x="0" y="17280"/>
                  </a:lnTo>
                  <a:cubicBezTo>
                    <a:pt x="0" y="18065"/>
                    <a:pt x="720" y="18851"/>
                    <a:pt x="1440" y="18851"/>
                  </a:cubicBezTo>
                  <a:cubicBezTo>
                    <a:pt x="2520" y="18851"/>
                    <a:pt x="2880" y="18065"/>
                    <a:pt x="2880" y="17280"/>
                  </a:cubicBezTo>
                  <a:lnTo>
                    <a:pt x="2880" y="14531"/>
                  </a:lnTo>
                  <a:lnTo>
                    <a:pt x="4320" y="14531"/>
                  </a:lnTo>
                  <a:lnTo>
                    <a:pt x="4320" y="15709"/>
                  </a:lnTo>
                  <a:cubicBezTo>
                    <a:pt x="4320" y="18458"/>
                    <a:pt x="6840" y="21600"/>
                    <a:pt x="10800" y="21600"/>
                  </a:cubicBezTo>
                  <a:cubicBezTo>
                    <a:pt x="15120" y="21600"/>
                    <a:pt x="17280" y="18458"/>
                    <a:pt x="17280" y="15709"/>
                  </a:cubicBezTo>
                  <a:lnTo>
                    <a:pt x="17280" y="14531"/>
                  </a:lnTo>
                  <a:lnTo>
                    <a:pt x="18720" y="14531"/>
                  </a:lnTo>
                  <a:lnTo>
                    <a:pt x="18720" y="17280"/>
                  </a:lnTo>
                  <a:cubicBezTo>
                    <a:pt x="18720" y="18065"/>
                    <a:pt x="19440" y="18851"/>
                    <a:pt x="20160" y="18851"/>
                  </a:cubicBezTo>
                  <a:cubicBezTo>
                    <a:pt x="20880" y="18851"/>
                    <a:pt x="21600" y="18065"/>
                    <a:pt x="21600" y="17280"/>
                  </a:cubicBezTo>
                  <a:lnTo>
                    <a:pt x="21600" y="10604"/>
                  </a:lnTo>
                  <a:lnTo>
                    <a:pt x="21600" y="8640"/>
                  </a:lnTo>
                  <a:cubicBezTo>
                    <a:pt x="21600" y="7855"/>
                    <a:pt x="20880" y="7069"/>
                    <a:pt x="20160" y="7069"/>
                  </a:cubicBezTo>
                  <a:cubicBezTo>
                    <a:pt x="19440" y="7069"/>
                    <a:pt x="18720" y="7855"/>
                    <a:pt x="18720" y="8640"/>
                  </a:cubicBezTo>
                  <a:lnTo>
                    <a:pt x="18720" y="10996"/>
                  </a:lnTo>
                  <a:lnTo>
                    <a:pt x="17280" y="10996"/>
                  </a:lnTo>
                  <a:lnTo>
                    <a:pt x="17280" y="8640"/>
                  </a:lnTo>
                  <a:cubicBezTo>
                    <a:pt x="17280" y="7069"/>
                    <a:pt x="16200" y="5891"/>
                    <a:pt x="14760" y="5891"/>
                  </a:cubicBezTo>
                  <a:lnTo>
                    <a:pt x="12960" y="5891"/>
                  </a:lnTo>
                  <a:close/>
                  <a:moveTo>
                    <a:pt x="12960" y="3927"/>
                  </a:moveTo>
                  <a:moveTo>
                    <a:pt x="2880" y="10996"/>
                  </a:moveTo>
                  <a:moveTo>
                    <a:pt x="4320" y="10996"/>
                  </a:moveTo>
                  <a:lnTo>
                    <a:pt x="4320" y="14531"/>
                  </a:lnTo>
                  <a:moveTo>
                    <a:pt x="2880" y="14531"/>
                  </a:moveTo>
                  <a:lnTo>
                    <a:pt x="2880" y="10996"/>
                  </a:lnTo>
                  <a:moveTo>
                    <a:pt x="17280" y="10996"/>
                  </a:moveTo>
                  <a:moveTo>
                    <a:pt x="18720" y="10996"/>
                  </a:moveTo>
                  <a:lnTo>
                    <a:pt x="18720" y="14531"/>
                  </a:lnTo>
                  <a:moveTo>
                    <a:pt x="17280" y="14531"/>
                  </a:moveTo>
                  <a:lnTo>
                    <a:pt x="17280" y="10996"/>
                  </a:lnTo>
                  <a:moveTo>
                    <a:pt x="8640" y="3927"/>
                  </a:moveTo>
                  <a:lnTo>
                    <a:pt x="12960" y="3927"/>
                  </a:lnTo>
                  <a:moveTo>
                    <a:pt x="12960" y="5891"/>
                  </a:moveTo>
                  <a:lnTo>
                    <a:pt x="8640" y="5891"/>
                  </a:lnTo>
                </a:path>
              </a:pathLst>
            </a:custGeom>
            <a:solidFill>
              <a:schemeClr val="tx1">
                <a:lumMod val="65000"/>
                <a:lumOff val="35000"/>
              </a:schemeClr>
            </a:solidFill>
            <a:ln w="9525">
              <a:solidFill>
                <a:srgbClr val="000000"/>
              </a:solidFill>
              <a:miter lim="800000"/>
              <a:headEnd/>
              <a:tailEnd/>
            </a:ln>
            <a:effec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18" name="laptop">
              <a:extLst>
                <a:ext uri="{FF2B5EF4-FFF2-40B4-BE49-F238E27FC236}">
                  <a16:creationId xmlns:a16="http://schemas.microsoft.com/office/drawing/2014/main" id="{8402AE62-6329-F891-4D30-57D935A33796}"/>
                </a:ext>
              </a:extLst>
            </p:cNvPr>
            <p:cNvSpPr>
              <a:spLocks noEditPoints="1" noChangeArrowheads="1"/>
            </p:cNvSpPr>
            <p:nvPr/>
          </p:nvSpPr>
          <p:spPr bwMode="auto">
            <a:xfrm rot="5400000">
              <a:off x="8402531" y="2388745"/>
              <a:ext cx="283584" cy="278057"/>
            </a:xfrm>
            <a:custGeom>
              <a:avLst/>
              <a:gdLst>
                <a:gd name="T0" fmla="*/ 3362 w 21600"/>
                <a:gd name="T1" fmla="*/ 0 h 21600"/>
                <a:gd name="T2" fmla="*/ 3362 w 21600"/>
                <a:gd name="T3" fmla="*/ 7173 h 21600"/>
                <a:gd name="T4" fmla="*/ 18327 w 21600"/>
                <a:gd name="T5" fmla="*/ 0 h 21600"/>
                <a:gd name="T6" fmla="*/ 18327 w 21600"/>
                <a:gd name="T7" fmla="*/ 7173 h 21600"/>
                <a:gd name="T8" fmla="*/ 10800 w 21600"/>
                <a:gd name="T9" fmla="*/ 0 h 21600"/>
                <a:gd name="T10" fmla="*/ 10800 w 21600"/>
                <a:gd name="T11" fmla="*/ 21600 h 21600"/>
                <a:gd name="T12" fmla="*/ 0 w 21600"/>
                <a:gd name="T13" fmla="*/ 21600 h 21600"/>
                <a:gd name="T14" fmla="*/ 21600 w 21600"/>
                <a:gd name="T15" fmla="*/ 21600 h 21600"/>
                <a:gd name="T16" fmla="*/ 4445 w 21600"/>
                <a:gd name="T17" fmla="*/ 1858 h 21600"/>
                <a:gd name="T18" fmla="*/ 17311 w 21600"/>
                <a:gd name="T19" fmla="*/ 12323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extrusionOk="0">
                  <a:moveTo>
                    <a:pt x="3362" y="0"/>
                  </a:moveTo>
                  <a:lnTo>
                    <a:pt x="18327" y="0"/>
                  </a:lnTo>
                  <a:lnTo>
                    <a:pt x="18327" y="14347"/>
                  </a:lnTo>
                  <a:lnTo>
                    <a:pt x="3362" y="14347"/>
                  </a:lnTo>
                  <a:lnTo>
                    <a:pt x="3362" y="0"/>
                  </a:lnTo>
                  <a:close/>
                </a:path>
                <a:path w="21600" h="21600" extrusionOk="0">
                  <a:moveTo>
                    <a:pt x="3340" y="15068"/>
                  </a:moveTo>
                  <a:lnTo>
                    <a:pt x="0" y="19877"/>
                  </a:lnTo>
                  <a:lnTo>
                    <a:pt x="21600" y="19877"/>
                  </a:lnTo>
                  <a:lnTo>
                    <a:pt x="18327" y="15068"/>
                  </a:lnTo>
                  <a:lnTo>
                    <a:pt x="3340" y="15068"/>
                  </a:lnTo>
                  <a:close/>
                </a:path>
                <a:path w="21600" h="21600" extrusionOk="0">
                  <a:moveTo>
                    <a:pt x="0" y="19877"/>
                  </a:moveTo>
                  <a:lnTo>
                    <a:pt x="0" y="21600"/>
                  </a:lnTo>
                  <a:lnTo>
                    <a:pt x="21600" y="21600"/>
                  </a:lnTo>
                  <a:lnTo>
                    <a:pt x="21600" y="19877"/>
                  </a:lnTo>
                  <a:lnTo>
                    <a:pt x="0" y="19877"/>
                  </a:lnTo>
                  <a:close/>
                </a:path>
                <a:path w="21600" h="21600" extrusionOk="0">
                  <a:moveTo>
                    <a:pt x="4186" y="1523"/>
                  </a:moveTo>
                  <a:lnTo>
                    <a:pt x="17547" y="1523"/>
                  </a:lnTo>
                  <a:lnTo>
                    <a:pt x="17547" y="12744"/>
                  </a:lnTo>
                  <a:lnTo>
                    <a:pt x="4186" y="12744"/>
                  </a:lnTo>
                  <a:lnTo>
                    <a:pt x="4186" y="1523"/>
                  </a:lnTo>
                  <a:close/>
                </a:path>
                <a:path w="21600" h="21600" extrusionOk="0">
                  <a:moveTo>
                    <a:pt x="3318" y="15549"/>
                  </a:moveTo>
                  <a:lnTo>
                    <a:pt x="2917" y="16110"/>
                  </a:lnTo>
                  <a:lnTo>
                    <a:pt x="18727" y="16110"/>
                  </a:lnTo>
                  <a:lnTo>
                    <a:pt x="18327" y="15549"/>
                  </a:lnTo>
                  <a:lnTo>
                    <a:pt x="3318" y="15549"/>
                  </a:lnTo>
                  <a:close/>
                </a:path>
                <a:path w="21600" h="21600" extrusionOk="0">
                  <a:moveTo>
                    <a:pt x="6213" y="18314"/>
                  </a:moveTo>
                  <a:lnTo>
                    <a:pt x="5946" y="18875"/>
                  </a:lnTo>
                  <a:lnTo>
                    <a:pt x="15766" y="18875"/>
                  </a:lnTo>
                  <a:lnTo>
                    <a:pt x="15499" y="18314"/>
                  </a:lnTo>
                  <a:lnTo>
                    <a:pt x="6213" y="18314"/>
                  </a:lnTo>
                  <a:close/>
                </a:path>
                <a:path w="21600" h="21600" extrusionOk="0">
                  <a:moveTo>
                    <a:pt x="2828" y="16471"/>
                  </a:moveTo>
                  <a:lnTo>
                    <a:pt x="2405" y="17072"/>
                  </a:lnTo>
                  <a:lnTo>
                    <a:pt x="19284" y="17072"/>
                  </a:lnTo>
                  <a:lnTo>
                    <a:pt x="18839" y="16471"/>
                  </a:lnTo>
                  <a:lnTo>
                    <a:pt x="2828" y="16471"/>
                  </a:lnTo>
                  <a:close/>
                </a:path>
                <a:path w="21600" h="21600" extrusionOk="0">
                  <a:moveTo>
                    <a:pt x="2316" y="17352"/>
                  </a:moveTo>
                  <a:lnTo>
                    <a:pt x="1871" y="17953"/>
                  </a:lnTo>
                  <a:lnTo>
                    <a:pt x="19863" y="17953"/>
                  </a:lnTo>
                  <a:lnTo>
                    <a:pt x="19395" y="17352"/>
                  </a:lnTo>
                  <a:lnTo>
                    <a:pt x="2316" y="17352"/>
                  </a:lnTo>
                  <a:close/>
                </a:path>
              </a:pathLst>
            </a:custGeom>
            <a:solidFill>
              <a:schemeClr val="accent1"/>
            </a:solidFill>
            <a:ln w="9525">
              <a:solidFill>
                <a:schemeClr val="tx1"/>
              </a:solidFill>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20" name="laptop">
              <a:extLst>
                <a:ext uri="{FF2B5EF4-FFF2-40B4-BE49-F238E27FC236}">
                  <a16:creationId xmlns:a16="http://schemas.microsoft.com/office/drawing/2014/main" id="{A22123E8-1F33-61F2-FBA0-4DC3D5A938F4}"/>
                </a:ext>
              </a:extLst>
            </p:cNvPr>
            <p:cNvSpPr>
              <a:spLocks noEditPoints="1" noChangeArrowheads="1"/>
            </p:cNvSpPr>
            <p:nvPr/>
          </p:nvSpPr>
          <p:spPr bwMode="auto">
            <a:xfrm rot="5400000">
              <a:off x="8402531" y="3395525"/>
              <a:ext cx="283584" cy="278057"/>
            </a:xfrm>
            <a:custGeom>
              <a:avLst/>
              <a:gdLst>
                <a:gd name="T0" fmla="*/ 3362 w 21600"/>
                <a:gd name="T1" fmla="*/ 0 h 21600"/>
                <a:gd name="T2" fmla="*/ 3362 w 21600"/>
                <a:gd name="T3" fmla="*/ 7173 h 21600"/>
                <a:gd name="T4" fmla="*/ 18327 w 21600"/>
                <a:gd name="T5" fmla="*/ 0 h 21600"/>
                <a:gd name="T6" fmla="*/ 18327 w 21600"/>
                <a:gd name="T7" fmla="*/ 7173 h 21600"/>
                <a:gd name="T8" fmla="*/ 10800 w 21600"/>
                <a:gd name="T9" fmla="*/ 0 h 21600"/>
                <a:gd name="T10" fmla="*/ 10800 w 21600"/>
                <a:gd name="T11" fmla="*/ 21600 h 21600"/>
                <a:gd name="T12" fmla="*/ 0 w 21600"/>
                <a:gd name="T13" fmla="*/ 21600 h 21600"/>
                <a:gd name="T14" fmla="*/ 21600 w 21600"/>
                <a:gd name="T15" fmla="*/ 21600 h 21600"/>
                <a:gd name="T16" fmla="*/ 4445 w 21600"/>
                <a:gd name="T17" fmla="*/ 1858 h 21600"/>
                <a:gd name="T18" fmla="*/ 17311 w 21600"/>
                <a:gd name="T19" fmla="*/ 12323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extrusionOk="0">
                  <a:moveTo>
                    <a:pt x="3362" y="0"/>
                  </a:moveTo>
                  <a:lnTo>
                    <a:pt x="18327" y="0"/>
                  </a:lnTo>
                  <a:lnTo>
                    <a:pt x="18327" y="14347"/>
                  </a:lnTo>
                  <a:lnTo>
                    <a:pt x="3362" y="14347"/>
                  </a:lnTo>
                  <a:lnTo>
                    <a:pt x="3362" y="0"/>
                  </a:lnTo>
                  <a:close/>
                </a:path>
                <a:path w="21600" h="21600" extrusionOk="0">
                  <a:moveTo>
                    <a:pt x="3340" y="15068"/>
                  </a:moveTo>
                  <a:lnTo>
                    <a:pt x="0" y="19877"/>
                  </a:lnTo>
                  <a:lnTo>
                    <a:pt x="21600" y="19877"/>
                  </a:lnTo>
                  <a:lnTo>
                    <a:pt x="18327" y="15068"/>
                  </a:lnTo>
                  <a:lnTo>
                    <a:pt x="3340" y="15068"/>
                  </a:lnTo>
                  <a:close/>
                </a:path>
                <a:path w="21600" h="21600" extrusionOk="0">
                  <a:moveTo>
                    <a:pt x="0" y="19877"/>
                  </a:moveTo>
                  <a:lnTo>
                    <a:pt x="0" y="21600"/>
                  </a:lnTo>
                  <a:lnTo>
                    <a:pt x="21600" y="21600"/>
                  </a:lnTo>
                  <a:lnTo>
                    <a:pt x="21600" y="19877"/>
                  </a:lnTo>
                  <a:lnTo>
                    <a:pt x="0" y="19877"/>
                  </a:lnTo>
                  <a:close/>
                </a:path>
                <a:path w="21600" h="21600" extrusionOk="0">
                  <a:moveTo>
                    <a:pt x="4186" y="1523"/>
                  </a:moveTo>
                  <a:lnTo>
                    <a:pt x="17547" y="1523"/>
                  </a:lnTo>
                  <a:lnTo>
                    <a:pt x="17547" y="12744"/>
                  </a:lnTo>
                  <a:lnTo>
                    <a:pt x="4186" y="12744"/>
                  </a:lnTo>
                  <a:lnTo>
                    <a:pt x="4186" y="1523"/>
                  </a:lnTo>
                  <a:close/>
                </a:path>
                <a:path w="21600" h="21600" extrusionOk="0">
                  <a:moveTo>
                    <a:pt x="3318" y="15549"/>
                  </a:moveTo>
                  <a:lnTo>
                    <a:pt x="2917" y="16110"/>
                  </a:lnTo>
                  <a:lnTo>
                    <a:pt x="18727" y="16110"/>
                  </a:lnTo>
                  <a:lnTo>
                    <a:pt x="18327" y="15549"/>
                  </a:lnTo>
                  <a:lnTo>
                    <a:pt x="3318" y="15549"/>
                  </a:lnTo>
                  <a:close/>
                </a:path>
                <a:path w="21600" h="21600" extrusionOk="0">
                  <a:moveTo>
                    <a:pt x="6213" y="18314"/>
                  </a:moveTo>
                  <a:lnTo>
                    <a:pt x="5946" y="18875"/>
                  </a:lnTo>
                  <a:lnTo>
                    <a:pt x="15766" y="18875"/>
                  </a:lnTo>
                  <a:lnTo>
                    <a:pt x="15499" y="18314"/>
                  </a:lnTo>
                  <a:lnTo>
                    <a:pt x="6213" y="18314"/>
                  </a:lnTo>
                  <a:close/>
                </a:path>
                <a:path w="21600" h="21600" extrusionOk="0">
                  <a:moveTo>
                    <a:pt x="2828" y="16471"/>
                  </a:moveTo>
                  <a:lnTo>
                    <a:pt x="2405" y="17072"/>
                  </a:lnTo>
                  <a:lnTo>
                    <a:pt x="19284" y="17072"/>
                  </a:lnTo>
                  <a:lnTo>
                    <a:pt x="18839" y="16471"/>
                  </a:lnTo>
                  <a:lnTo>
                    <a:pt x="2828" y="16471"/>
                  </a:lnTo>
                  <a:close/>
                </a:path>
                <a:path w="21600" h="21600" extrusionOk="0">
                  <a:moveTo>
                    <a:pt x="2316" y="17352"/>
                  </a:moveTo>
                  <a:lnTo>
                    <a:pt x="1871" y="17953"/>
                  </a:lnTo>
                  <a:lnTo>
                    <a:pt x="19863" y="17953"/>
                  </a:lnTo>
                  <a:lnTo>
                    <a:pt x="19395" y="17352"/>
                  </a:lnTo>
                  <a:lnTo>
                    <a:pt x="2316" y="17352"/>
                  </a:lnTo>
                  <a:close/>
                </a:path>
              </a:pathLst>
            </a:custGeom>
            <a:solidFill>
              <a:schemeClr val="accent1"/>
            </a:solidFill>
            <a:ln w="9525">
              <a:solidFill>
                <a:schemeClr val="tx1"/>
              </a:solidFill>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grpSp>
        <p:nvGrpSpPr>
          <p:cNvPr id="129" name="Group 128">
            <a:extLst>
              <a:ext uri="{FF2B5EF4-FFF2-40B4-BE49-F238E27FC236}">
                <a16:creationId xmlns:a16="http://schemas.microsoft.com/office/drawing/2014/main" id="{20725C06-4A3A-04AE-9FC8-6D20C60AF1ED}"/>
              </a:ext>
            </a:extLst>
          </p:cNvPr>
          <p:cNvGrpSpPr/>
          <p:nvPr/>
        </p:nvGrpSpPr>
        <p:grpSpPr>
          <a:xfrm rot="16200000">
            <a:off x="2075274" y="1687026"/>
            <a:ext cx="487141" cy="2891931"/>
            <a:chOff x="8111051" y="1118916"/>
            <a:chExt cx="649521" cy="3855908"/>
          </a:xfrm>
        </p:grpSpPr>
        <p:sp>
          <p:nvSpPr>
            <p:cNvPr id="130" name="Rectangle 6">
              <a:extLst>
                <a:ext uri="{FF2B5EF4-FFF2-40B4-BE49-F238E27FC236}">
                  <a16:creationId xmlns:a16="http://schemas.microsoft.com/office/drawing/2014/main" id="{9B1C3EEA-F6FB-A0E8-3230-8F36EAD5AF9A}"/>
                </a:ext>
              </a:extLst>
            </p:cNvPr>
            <p:cNvSpPr>
              <a:spLocks noChangeArrowheads="1"/>
            </p:cNvSpPr>
            <p:nvPr/>
          </p:nvSpPr>
          <p:spPr bwMode="auto">
            <a:xfrm>
              <a:off x="8320598" y="1118916"/>
              <a:ext cx="439128" cy="946846"/>
            </a:xfrm>
            <a:prstGeom prst="rect">
              <a:avLst/>
            </a:prstGeom>
            <a:solidFill>
              <a:schemeClr val="bg1">
                <a:lumMod val="85000"/>
              </a:schemeClr>
            </a:solidFill>
            <a:ln w="9525">
              <a:solidFill>
                <a:schemeClr val="tx1"/>
              </a:solidFill>
              <a:miter lim="800000"/>
              <a:headEnd/>
              <a:tailEnd/>
            </a:ln>
          </p:spPr>
          <p:txBody>
            <a:bodyPr wrap="none" anchor="ctr"/>
            <a:lstStyle/>
            <a:p>
              <a:pPr marL="0" marR="0" lvl="0" indent="0" algn="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31" name="Rectangle 6">
              <a:extLst>
                <a:ext uri="{FF2B5EF4-FFF2-40B4-BE49-F238E27FC236}">
                  <a16:creationId xmlns:a16="http://schemas.microsoft.com/office/drawing/2014/main" id="{A0D1F521-57E9-30E0-6989-143A8AB7FBBD}"/>
                </a:ext>
              </a:extLst>
            </p:cNvPr>
            <p:cNvSpPr>
              <a:spLocks noChangeArrowheads="1"/>
            </p:cNvSpPr>
            <p:nvPr/>
          </p:nvSpPr>
          <p:spPr bwMode="auto">
            <a:xfrm>
              <a:off x="8321444" y="2064586"/>
              <a:ext cx="439128" cy="946846"/>
            </a:xfrm>
            <a:prstGeom prst="rect">
              <a:avLst/>
            </a:prstGeom>
            <a:solidFill>
              <a:schemeClr val="bg1">
                <a:lumMod val="85000"/>
              </a:schemeClr>
            </a:solidFill>
            <a:ln w="9525">
              <a:solidFill>
                <a:schemeClr val="tx1"/>
              </a:solidFill>
              <a:miter lim="800000"/>
              <a:headEnd/>
              <a:tailEnd/>
            </a:ln>
          </p:spPr>
          <p:txBody>
            <a:bodyPr wrap="none" anchor="ctr"/>
            <a:lstStyle/>
            <a:p>
              <a:pPr marL="0" marR="0" lvl="0" indent="0" algn="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32" name="Rectangle 131">
              <a:extLst>
                <a:ext uri="{FF2B5EF4-FFF2-40B4-BE49-F238E27FC236}">
                  <a16:creationId xmlns:a16="http://schemas.microsoft.com/office/drawing/2014/main" id="{EE5A361D-2AA3-3D83-92AC-37AD21237CF9}"/>
                </a:ext>
              </a:extLst>
            </p:cNvPr>
            <p:cNvSpPr>
              <a:spLocks noChangeArrowheads="1"/>
            </p:cNvSpPr>
            <p:nvPr/>
          </p:nvSpPr>
          <p:spPr bwMode="auto">
            <a:xfrm>
              <a:off x="8320598" y="3011432"/>
              <a:ext cx="439128" cy="946846"/>
            </a:xfrm>
            <a:prstGeom prst="rect">
              <a:avLst/>
            </a:prstGeom>
            <a:solidFill>
              <a:schemeClr val="bg1">
                <a:lumMod val="85000"/>
              </a:schemeClr>
            </a:solidFill>
            <a:ln w="9525">
              <a:solidFill>
                <a:schemeClr val="tx1"/>
              </a:solidFill>
              <a:miter lim="800000"/>
              <a:headEnd/>
              <a:tailEnd/>
            </a:ln>
          </p:spPr>
          <p:txBody>
            <a:bodyPr wrap="none" anchor="ctr"/>
            <a:lstStyle/>
            <a:p>
              <a:pPr marL="0" marR="0" lvl="0" indent="0" algn="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33" name="chair">
              <a:extLst>
                <a:ext uri="{FF2B5EF4-FFF2-40B4-BE49-F238E27FC236}">
                  <a16:creationId xmlns:a16="http://schemas.microsoft.com/office/drawing/2014/main" id="{479989DD-70E5-F77C-C3D7-BE3641A6F84E}"/>
                </a:ext>
              </a:extLst>
            </p:cNvPr>
            <p:cNvSpPr>
              <a:spLocks noEditPoints="1" noChangeArrowheads="1"/>
            </p:cNvSpPr>
            <p:nvPr/>
          </p:nvSpPr>
          <p:spPr bwMode="auto">
            <a:xfrm rot="16200000">
              <a:off x="8078338" y="1692930"/>
              <a:ext cx="290296" cy="224870"/>
            </a:xfrm>
            <a:custGeom>
              <a:avLst/>
              <a:gdLst>
                <a:gd name="T0" fmla="*/ 10800 w 21600"/>
                <a:gd name="T1" fmla="*/ 0 h 21600"/>
                <a:gd name="T2" fmla="*/ 21600 w 21600"/>
                <a:gd name="T3" fmla="*/ 10800 h 21600"/>
                <a:gd name="T4" fmla="*/ 10800 w 21600"/>
                <a:gd name="T5" fmla="*/ 21600 h 21600"/>
                <a:gd name="T6" fmla="*/ 0 w 21600"/>
                <a:gd name="T7" fmla="*/ 10800 h 21600"/>
                <a:gd name="T8" fmla="*/ 5400 w 21600"/>
                <a:gd name="T9" fmla="*/ 7265 h 21600"/>
                <a:gd name="T10" fmla="*/ 16200 w 21600"/>
                <a:gd name="T11" fmla="*/ 17869 h 21600"/>
              </a:gdLst>
              <a:ahLst/>
              <a:cxnLst>
                <a:cxn ang="0">
                  <a:pos x="T0" y="T1"/>
                </a:cxn>
                <a:cxn ang="0">
                  <a:pos x="T2" y="T3"/>
                </a:cxn>
                <a:cxn ang="0">
                  <a:pos x="T4" y="T5"/>
                </a:cxn>
                <a:cxn ang="0">
                  <a:pos x="T6" y="T7"/>
                </a:cxn>
              </a:cxnLst>
              <a:rect l="T8" t="T9" r="T10" b="T11"/>
              <a:pathLst>
                <a:path w="21600" h="21600" extrusionOk="0">
                  <a:moveTo>
                    <a:pt x="12960" y="3927"/>
                  </a:moveTo>
                  <a:lnTo>
                    <a:pt x="14760" y="3927"/>
                  </a:lnTo>
                  <a:cubicBezTo>
                    <a:pt x="17640" y="4713"/>
                    <a:pt x="18000" y="3535"/>
                    <a:pt x="18000" y="2356"/>
                  </a:cubicBezTo>
                  <a:cubicBezTo>
                    <a:pt x="18000" y="785"/>
                    <a:pt x="15840" y="0"/>
                    <a:pt x="10800" y="0"/>
                  </a:cubicBezTo>
                  <a:cubicBezTo>
                    <a:pt x="6120" y="0"/>
                    <a:pt x="3600" y="785"/>
                    <a:pt x="3600" y="2356"/>
                  </a:cubicBezTo>
                  <a:cubicBezTo>
                    <a:pt x="3600" y="3535"/>
                    <a:pt x="4320" y="4713"/>
                    <a:pt x="6840" y="3927"/>
                  </a:cubicBezTo>
                  <a:lnTo>
                    <a:pt x="8640" y="3927"/>
                  </a:lnTo>
                  <a:lnTo>
                    <a:pt x="8640" y="5891"/>
                  </a:lnTo>
                  <a:lnTo>
                    <a:pt x="6840" y="5891"/>
                  </a:lnTo>
                  <a:cubicBezTo>
                    <a:pt x="5400" y="5891"/>
                    <a:pt x="4320" y="7069"/>
                    <a:pt x="4320" y="8640"/>
                  </a:cubicBezTo>
                  <a:lnTo>
                    <a:pt x="4320" y="10996"/>
                  </a:lnTo>
                  <a:lnTo>
                    <a:pt x="2880" y="10996"/>
                  </a:lnTo>
                  <a:lnTo>
                    <a:pt x="2880" y="8640"/>
                  </a:lnTo>
                  <a:cubicBezTo>
                    <a:pt x="2880" y="7855"/>
                    <a:pt x="2520" y="7069"/>
                    <a:pt x="1440" y="7069"/>
                  </a:cubicBezTo>
                  <a:cubicBezTo>
                    <a:pt x="720" y="7069"/>
                    <a:pt x="0" y="7855"/>
                    <a:pt x="0" y="8640"/>
                  </a:cubicBezTo>
                  <a:lnTo>
                    <a:pt x="0" y="10604"/>
                  </a:lnTo>
                  <a:lnTo>
                    <a:pt x="0" y="17280"/>
                  </a:lnTo>
                  <a:cubicBezTo>
                    <a:pt x="0" y="18065"/>
                    <a:pt x="720" y="18851"/>
                    <a:pt x="1440" y="18851"/>
                  </a:cubicBezTo>
                  <a:cubicBezTo>
                    <a:pt x="2520" y="18851"/>
                    <a:pt x="2880" y="18065"/>
                    <a:pt x="2880" y="17280"/>
                  </a:cubicBezTo>
                  <a:lnTo>
                    <a:pt x="2880" y="14531"/>
                  </a:lnTo>
                  <a:lnTo>
                    <a:pt x="4320" y="14531"/>
                  </a:lnTo>
                  <a:lnTo>
                    <a:pt x="4320" y="15709"/>
                  </a:lnTo>
                  <a:cubicBezTo>
                    <a:pt x="4320" y="18458"/>
                    <a:pt x="6840" y="21600"/>
                    <a:pt x="10800" y="21600"/>
                  </a:cubicBezTo>
                  <a:cubicBezTo>
                    <a:pt x="15120" y="21600"/>
                    <a:pt x="17280" y="18458"/>
                    <a:pt x="17280" y="15709"/>
                  </a:cubicBezTo>
                  <a:lnTo>
                    <a:pt x="17280" y="14531"/>
                  </a:lnTo>
                  <a:lnTo>
                    <a:pt x="18720" y="14531"/>
                  </a:lnTo>
                  <a:lnTo>
                    <a:pt x="18720" y="17280"/>
                  </a:lnTo>
                  <a:cubicBezTo>
                    <a:pt x="18720" y="18065"/>
                    <a:pt x="19440" y="18851"/>
                    <a:pt x="20160" y="18851"/>
                  </a:cubicBezTo>
                  <a:cubicBezTo>
                    <a:pt x="20880" y="18851"/>
                    <a:pt x="21600" y="18065"/>
                    <a:pt x="21600" y="17280"/>
                  </a:cubicBezTo>
                  <a:lnTo>
                    <a:pt x="21600" y="10604"/>
                  </a:lnTo>
                  <a:lnTo>
                    <a:pt x="21600" y="8640"/>
                  </a:lnTo>
                  <a:cubicBezTo>
                    <a:pt x="21600" y="7855"/>
                    <a:pt x="20880" y="7069"/>
                    <a:pt x="20160" y="7069"/>
                  </a:cubicBezTo>
                  <a:cubicBezTo>
                    <a:pt x="19440" y="7069"/>
                    <a:pt x="18720" y="7855"/>
                    <a:pt x="18720" y="8640"/>
                  </a:cubicBezTo>
                  <a:lnTo>
                    <a:pt x="18720" y="10996"/>
                  </a:lnTo>
                  <a:lnTo>
                    <a:pt x="17280" y="10996"/>
                  </a:lnTo>
                  <a:lnTo>
                    <a:pt x="17280" y="8640"/>
                  </a:lnTo>
                  <a:cubicBezTo>
                    <a:pt x="17280" y="7069"/>
                    <a:pt x="16200" y="5891"/>
                    <a:pt x="14760" y="5891"/>
                  </a:cubicBezTo>
                  <a:lnTo>
                    <a:pt x="12960" y="5891"/>
                  </a:lnTo>
                  <a:close/>
                  <a:moveTo>
                    <a:pt x="12960" y="3927"/>
                  </a:moveTo>
                  <a:moveTo>
                    <a:pt x="2880" y="10996"/>
                  </a:moveTo>
                  <a:moveTo>
                    <a:pt x="4320" y="10996"/>
                  </a:moveTo>
                  <a:lnTo>
                    <a:pt x="4320" y="14531"/>
                  </a:lnTo>
                  <a:moveTo>
                    <a:pt x="2880" y="14531"/>
                  </a:moveTo>
                  <a:lnTo>
                    <a:pt x="2880" y="10996"/>
                  </a:lnTo>
                  <a:moveTo>
                    <a:pt x="17280" y="10996"/>
                  </a:moveTo>
                  <a:moveTo>
                    <a:pt x="18720" y="10996"/>
                  </a:moveTo>
                  <a:lnTo>
                    <a:pt x="18720" y="14531"/>
                  </a:lnTo>
                  <a:moveTo>
                    <a:pt x="17280" y="14531"/>
                  </a:moveTo>
                  <a:lnTo>
                    <a:pt x="17280" y="10996"/>
                  </a:lnTo>
                  <a:moveTo>
                    <a:pt x="8640" y="3927"/>
                  </a:moveTo>
                  <a:lnTo>
                    <a:pt x="12960" y="3927"/>
                  </a:lnTo>
                  <a:moveTo>
                    <a:pt x="12960" y="5891"/>
                  </a:moveTo>
                  <a:lnTo>
                    <a:pt x="8640" y="5891"/>
                  </a:lnTo>
                </a:path>
              </a:pathLst>
            </a:custGeom>
            <a:solidFill>
              <a:schemeClr val="tx1">
                <a:lumMod val="65000"/>
                <a:lumOff val="35000"/>
              </a:schemeClr>
            </a:solidFill>
            <a:ln w="9525">
              <a:solidFill>
                <a:srgbClr val="000000"/>
              </a:solidFill>
              <a:miter lim="800000"/>
              <a:headEnd/>
              <a:tailEnd/>
            </a:ln>
            <a:effec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34" name="chair">
              <a:extLst>
                <a:ext uri="{FF2B5EF4-FFF2-40B4-BE49-F238E27FC236}">
                  <a16:creationId xmlns:a16="http://schemas.microsoft.com/office/drawing/2014/main" id="{F8EDD331-20A3-A1F7-3E8F-32F07AD4ACBF}"/>
                </a:ext>
              </a:extLst>
            </p:cNvPr>
            <p:cNvSpPr>
              <a:spLocks noEditPoints="1" noChangeArrowheads="1"/>
            </p:cNvSpPr>
            <p:nvPr/>
          </p:nvSpPr>
          <p:spPr bwMode="auto">
            <a:xfrm rot="16200000">
              <a:off x="8078338" y="2685801"/>
              <a:ext cx="290296" cy="224870"/>
            </a:xfrm>
            <a:custGeom>
              <a:avLst/>
              <a:gdLst>
                <a:gd name="T0" fmla="*/ 10800 w 21600"/>
                <a:gd name="T1" fmla="*/ 0 h 21600"/>
                <a:gd name="T2" fmla="*/ 21600 w 21600"/>
                <a:gd name="T3" fmla="*/ 10800 h 21600"/>
                <a:gd name="T4" fmla="*/ 10800 w 21600"/>
                <a:gd name="T5" fmla="*/ 21600 h 21600"/>
                <a:gd name="T6" fmla="*/ 0 w 21600"/>
                <a:gd name="T7" fmla="*/ 10800 h 21600"/>
                <a:gd name="T8" fmla="*/ 5400 w 21600"/>
                <a:gd name="T9" fmla="*/ 7265 h 21600"/>
                <a:gd name="T10" fmla="*/ 16200 w 21600"/>
                <a:gd name="T11" fmla="*/ 17869 h 21600"/>
              </a:gdLst>
              <a:ahLst/>
              <a:cxnLst>
                <a:cxn ang="0">
                  <a:pos x="T0" y="T1"/>
                </a:cxn>
                <a:cxn ang="0">
                  <a:pos x="T2" y="T3"/>
                </a:cxn>
                <a:cxn ang="0">
                  <a:pos x="T4" y="T5"/>
                </a:cxn>
                <a:cxn ang="0">
                  <a:pos x="T6" y="T7"/>
                </a:cxn>
              </a:cxnLst>
              <a:rect l="T8" t="T9" r="T10" b="T11"/>
              <a:pathLst>
                <a:path w="21600" h="21600" extrusionOk="0">
                  <a:moveTo>
                    <a:pt x="12960" y="3927"/>
                  </a:moveTo>
                  <a:lnTo>
                    <a:pt x="14760" y="3927"/>
                  </a:lnTo>
                  <a:cubicBezTo>
                    <a:pt x="17640" y="4713"/>
                    <a:pt x="18000" y="3535"/>
                    <a:pt x="18000" y="2356"/>
                  </a:cubicBezTo>
                  <a:cubicBezTo>
                    <a:pt x="18000" y="785"/>
                    <a:pt x="15840" y="0"/>
                    <a:pt x="10800" y="0"/>
                  </a:cubicBezTo>
                  <a:cubicBezTo>
                    <a:pt x="6120" y="0"/>
                    <a:pt x="3600" y="785"/>
                    <a:pt x="3600" y="2356"/>
                  </a:cubicBezTo>
                  <a:cubicBezTo>
                    <a:pt x="3600" y="3535"/>
                    <a:pt x="4320" y="4713"/>
                    <a:pt x="6840" y="3927"/>
                  </a:cubicBezTo>
                  <a:lnTo>
                    <a:pt x="8640" y="3927"/>
                  </a:lnTo>
                  <a:lnTo>
                    <a:pt x="8640" y="5891"/>
                  </a:lnTo>
                  <a:lnTo>
                    <a:pt x="6840" y="5891"/>
                  </a:lnTo>
                  <a:cubicBezTo>
                    <a:pt x="5400" y="5891"/>
                    <a:pt x="4320" y="7069"/>
                    <a:pt x="4320" y="8640"/>
                  </a:cubicBezTo>
                  <a:lnTo>
                    <a:pt x="4320" y="10996"/>
                  </a:lnTo>
                  <a:lnTo>
                    <a:pt x="2880" y="10996"/>
                  </a:lnTo>
                  <a:lnTo>
                    <a:pt x="2880" y="8640"/>
                  </a:lnTo>
                  <a:cubicBezTo>
                    <a:pt x="2880" y="7855"/>
                    <a:pt x="2520" y="7069"/>
                    <a:pt x="1440" y="7069"/>
                  </a:cubicBezTo>
                  <a:cubicBezTo>
                    <a:pt x="720" y="7069"/>
                    <a:pt x="0" y="7855"/>
                    <a:pt x="0" y="8640"/>
                  </a:cubicBezTo>
                  <a:lnTo>
                    <a:pt x="0" y="10604"/>
                  </a:lnTo>
                  <a:lnTo>
                    <a:pt x="0" y="17280"/>
                  </a:lnTo>
                  <a:cubicBezTo>
                    <a:pt x="0" y="18065"/>
                    <a:pt x="720" y="18851"/>
                    <a:pt x="1440" y="18851"/>
                  </a:cubicBezTo>
                  <a:cubicBezTo>
                    <a:pt x="2520" y="18851"/>
                    <a:pt x="2880" y="18065"/>
                    <a:pt x="2880" y="17280"/>
                  </a:cubicBezTo>
                  <a:lnTo>
                    <a:pt x="2880" y="14531"/>
                  </a:lnTo>
                  <a:lnTo>
                    <a:pt x="4320" y="14531"/>
                  </a:lnTo>
                  <a:lnTo>
                    <a:pt x="4320" y="15709"/>
                  </a:lnTo>
                  <a:cubicBezTo>
                    <a:pt x="4320" y="18458"/>
                    <a:pt x="6840" y="21600"/>
                    <a:pt x="10800" y="21600"/>
                  </a:cubicBezTo>
                  <a:cubicBezTo>
                    <a:pt x="15120" y="21600"/>
                    <a:pt x="17280" y="18458"/>
                    <a:pt x="17280" y="15709"/>
                  </a:cubicBezTo>
                  <a:lnTo>
                    <a:pt x="17280" y="14531"/>
                  </a:lnTo>
                  <a:lnTo>
                    <a:pt x="18720" y="14531"/>
                  </a:lnTo>
                  <a:lnTo>
                    <a:pt x="18720" y="17280"/>
                  </a:lnTo>
                  <a:cubicBezTo>
                    <a:pt x="18720" y="18065"/>
                    <a:pt x="19440" y="18851"/>
                    <a:pt x="20160" y="18851"/>
                  </a:cubicBezTo>
                  <a:cubicBezTo>
                    <a:pt x="20880" y="18851"/>
                    <a:pt x="21600" y="18065"/>
                    <a:pt x="21600" y="17280"/>
                  </a:cubicBezTo>
                  <a:lnTo>
                    <a:pt x="21600" y="10604"/>
                  </a:lnTo>
                  <a:lnTo>
                    <a:pt x="21600" y="8640"/>
                  </a:lnTo>
                  <a:cubicBezTo>
                    <a:pt x="21600" y="7855"/>
                    <a:pt x="20880" y="7069"/>
                    <a:pt x="20160" y="7069"/>
                  </a:cubicBezTo>
                  <a:cubicBezTo>
                    <a:pt x="19440" y="7069"/>
                    <a:pt x="18720" y="7855"/>
                    <a:pt x="18720" y="8640"/>
                  </a:cubicBezTo>
                  <a:lnTo>
                    <a:pt x="18720" y="10996"/>
                  </a:lnTo>
                  <a:lnTo>
                    <a:pt x="17280" y="10996"/>
                  </a:lnTo>
                  <a:lnTo>
                    <a:pt x="17280" y="8640"/>
                  </a:lnTo>
                  <a:cubicBezTo>
                    <a:pt x="17280" y="7069"/>
                    <a:pt x="16200" y="5891"/>
                    <a:pt x="14760" y="5891"/>
                  </a:cubicBezTo>
                  <a:lnTo>
                    <a:pt x="12960" y="5891"/>
                  </a:lnTo>
                  <a:close/>
                  <a:moveTo>
                    <a:pt x="12960" y="3927"/>
                  </a:moveTo>
                  <a:moveTo>
                    <a:pt x="2880" y="10996"/>
                  </a:moveTo>
                  <a:moveTo>
                    <a:pt x="4320" y="10996"/>
                  </a:moveTo>
                  <a:lnTo>
                    <a:pt x="4320" y="14531"/>
                  </a:lnTo>
                  <a:moveTo>
                    <a:pt x="2880" y="14531"/>
                  </a:moveTo>
                  <a:lnTo>
                    <a:pt x="2880" y="10996"/>
                  </a:lnTo>
                  <a:moveTo>
                    <a:pt x="17280" y="10996"/>
                  </a:moveTo>
                  <a:moveTo>
                    <a:pt x="18720" y="10996"/>
                  </a:moveTo>
                  <a:lnTo>
                    <a:pt x="18720" y="14531"/>
                  </a:lnTo>
                  <a:moveTo>
                    <a:pt x="17280" y="14531"/>
                  </a:moveTo>
                  <a:lnTo>
                    <a:pt x="17280" y="10996"/>
                  </a:lnTo>
                  <a:moveTo>
                    <a:pt x="8640" y="3927"/>
                  </a:moveTo>
                  <a:lnTo>
                    <a:pt x="12960" y="3927"/>
                  </a:lnTo>
                  <a:moveTo>
                    <a:pt x="12960" y="5891"/>
                  </a:moveTo>
                  <a:lnTo>
                    <a:pt x="8640" y="5891"/>
                  </a:lnTo>
                </a:path>
              </a:pathLst>
            </a:custGeom>
            <a:solidFill>
              <a:schemeClr val="tx1">
                <a:lumMod val="65000"/>
                <a:lumOff val="35000"/>
              </a:schemeClr>
            </a:solidFill>
            <a:ln w="9525">
              <a:solidFill>
                <a:srgbClr val="000000"/>
              </a:solidFill>
              <a:miter lim="800000"/>
              <a:headEnd/>
              <a:tailEnd/>
            </a:ln>
            <a:effec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35" name="chair">
              <a:extLst>
                <a:ext uri="{FF2B5EF4-FFF2-40B4-BE49-F238E27FC236}">
                  <a16:creationId xmlns:a16="http://schemas.microsoft.com/office/drawing/2014/main" id="{1DE47063-FC42-FBCE-8403-7D0C150BD75A}"/>
                </a:ext>
              </a:extLst>
            </p:cNvPr>
            <p:cNvSpPr>
              <a:spLocks noEditPoints="1" noChangeArrowheads="1"/>
            </p:cNvSpPr>
            <p:nvPr/>
          </p:nvSpPr>
          <p:spPr bwMode="auto">
            <a:xfrm rot="16200000">
              <a:off x="8078338" y="3163157"/>
              <a:ext cx="290296" cy="224870"/>
            </a:xfrm>
            <a:custGeom>
              <a:avLst/>
              <a:gdLst>
                <a:gd name="T0" fmla="*/ 10800 w 21600"/>
                <a:gd name="T1" fmla="*/ 0 h 21600"/>
                <a:gd name="T2" fmla="*/ 21600 w 21600"/>
                <a:gd name="T3" fmla="*/ 10800 h 21600"/>
                <a:gd name="T4" fmla="*/ 10800 w 21600"/>
                <a:gd name="T5" fmla="*/ 21600 h 21600"/>
                <a:gd name="T6" fmla="*/ 0 w 21600"/>
                <a:gd name="T7" fmla="*/ 10800 h 21600"/>
                <a:gd name="T8" fmla="*/ 5400 w 21600"/>
                <a:gd name="T9" fmla="*/ 7265 h 21600"/>
                <a:gd name="T10" fmla="*/ 16200 w 21600"/>
                <a:gd name="T11" fmla="*/ 17869 h 21600"/>
              </a:gdLst>
              <a:ahLst/>
              <a:cxnLst>
                <a:cxn ang="0">
                  <a:pos x="T0" y="T1"/>
                </a:cxn>
                <a:cxn ang="0">
                  <a:pos x="T2" y="T3"/>
                </a:cxn>
                <a:cxn ang="0">
                  <a:pos x="T4" y="T5"/>
                </a:cxn>
                <a:cxn ang="0">
                  <a:pos x="T6" y="T7"/>
                </a:cxn>
              </a:cxnLst>
              <a:rect l="T8" t="T9" r="T10" b="T11"/>
              <a:pathLst>
                <a:path w="21600" h="21600" extrusionOk="0">
                  <a:moveTo>
                    <a:pt x="12960" y="3927"/>
                  </a:moveTo>
                  <a:lnTo>
                    <a:pt x="14760" y="3927"/>
                  </a:lnTo>
                  <a:cubicBezTo>
                    <a:pt x="17640" y="4713"/>
                    <a:pt x="18000" y="3535"/>
                    <a:pt x="18000" y="2356"/>
                  </a:cubicBezTo>
                  <a:cubicBezTo>
                    <a:pt x="18000" y="785"/>
                    <a:pt x="15840" y="0"/>
                    <a:pt x="10800" y="0"/>
                  </a:cubicBezTo>
                  <a:cubicBezTo>
                    <a:pt x="6120" y="0"/>
                    <a:pt x="3600" y="785"/>
                    <a:pt x="3600" y="2356"/>
                  </a:cubicBezTo>
                  <a:cubicBezTo>
                    <a:pt x="3600" y="3535"/>
                    <a:pt x="4320" y="4713"/>
                    <a:pt x="6840" y="3927"/>
                  </a:cubicBezTo>
                  <a:lnTo>
                    <a:pt x="8640" y="3927"/>
                  </a:lnTo>
                  <a:lnTo>
                    <a:pt x="8640" y="5891"/>
                  </a:lnTo>
                  <a:lnTo>
                    <a:pt x="6840" y="5891"/>
                  </a:lnTo>
                  <a:cubicBezTo>
                    <a:pt x="5400" y="5891"/>
                    <a:pt x="4320" y="7069"/>
                    <a:pt x="4320" y="8640"/>
                  </a:cubicBezTo>
                  <a:lnTo>
                    <a:pt x="4320" y="10996"/>
                  </a:lnTo>
                  <a:lnTo>
                    <a:pt x="2880" y="10996"/>
                  </a:lnTo>
                  <a:lnTo>
                    <a:pt x="2880" y="8640"/>
                  </a:lnTo>
                  <a:cubicBezTo>
                    <a:pt x="2880" y="7855"/>
                    <a:pt x="2520" y="7069"/>
                    <a:pt x="1440" y="7069"/>
                  </a:cubicBezTo>
                  <a:cubicBezTo>
                    <a:pt x="720" y="7069"/>
                    <a:pt x="0" y="7855"/>
                    <a:pt x="0" y="8640"/>
                  </a:cubicBezTo>
                  <a:lnTo>
                    <a:pt x="0" y="10604"/>
                  </a:lnTo>
                  <a:lnTo>
                    <a:pt x="0" y="17280"/>
                  </a:lnTo>
                  <a:cubicBezTo>
                    <a:pt x="0" y="18065"/>
                    <a:pt x="720" y="18851"/>
                    <a:pt x="1440" y="18851"/>
                  </a:cubicBezTo>
                  <a:cubicBezTo>
                    <a:pt x="2520" y="18851"/>
                    <a:pt x="2880" y="18065"/>
                    <a:pt x="2880" y="17280"/>
                  </a:cubicBezTo>
                  <a:lnTo>
                    <a:pt x="2880" y="14531"/>
                  </a:lnTo>
                  <a:lnTo>
                    <a:pt x="4320" y="14531"/>
                  </a:lnTo>
                  <a:lnTo>
                    <a:pt x="4320" y="15709"/>
                  </a:lnTo>
                  <a:cubicBezTo>
                    <a:pt x="4320" y="18458"/>
                    <a:pt x="6840" y="21600"/>
                    <a:pt x="10800" y="21600"/>
                  </a:cubicBezTo>
                  <a:cubicBezTo>
                    <a:pt x="15120" y="21600"/>
                    <a:pt x="17280" y="18458"/>
                    <a:pt x="17280" y="15709"/>
                  </a:cubicBezTo>
                  <a:lnTo>
                    <a:pt x="17280" y="14531"/>
                  </a:lnTo>
                  <a:lnTo>
                    <a:pt x="18720" y="14531"/>
                  </a:lnTo>
                  <a:lnTo>
                    <a:pt x="18720" y="17280"/>
                  </a:lnTo>
                  <a:cubicBezTo>
                    <a:pt x="18720" y="18065"/>
                    <a:pt x="19440" y="18851"/>
                    <a:pt x="20160" y="18851"/>
                  </a:cubicBezTo>
                  <a:cubicBezTo>
                    <a:pt x="20880" y="18851"/>
                    <a:pt x="21600" y="18065"/>
                    <a:pt x="21600" y="17280"/>
                  </a:cubicBezTo>
                  <a:lnTo>
                    <a:pt x="21600" y="10604"/>
                  </a:lnTo>
                  <a:lnTo>
                    <a:pt x="21600" y="8640"/>
                  </a:lnTo>
                  <a:cubicBezTo>
                    <a:pt x="21600" y="7855"/>
                    <a:pt x="20880" y="7069"/>
                    <a:pt x="20160" y="7069"/>
                  </a:cubicBezTo>
                  <a:cubicBezTo>
                    <a:pt x="19440" y="7069"/>
                    <a:pt x="18720" y="7855"/>
                    <a:pt x="18720" y="8640"/>
                  </a:cubicBezTo>
                  <a:lnTo>
                    <a:pt x="18720" y="10996"/>
                  </a:lnTo>
                  <a:lnTo>
                    <a:pt x="17280" y="10996"/>
                  </a:lnTo>
                  <a:lnTo>
                    <a:pt x="17280" y="8640"/>
                  </a:lnTo>
                  <a:cubicBezTo>
                    <a:pt x="17280" y="7069"/>
                    <a:pt x="16200" y="5891"/>
                    <a:pt x="14760" y="5891"/>
                  </a:cubicBezTo>
                  <a:lnTo>
                    <a:pt x="12960" y="5891"/>
                  </a:lnTo>
                  <a:close/>
                  <a:moveTo>
                    <a:pt x="12960" y="3927"/>
                  </a:moveTo>
                  <a:moveTo>
                    <a:pt x="2880" y="10996"/>
                  </a:moveTo>
                  <a:moveTo>
                    <a:pt x="4320" y="10996"/>
                  </a:moveTo>
                  <a:lnTo>
                    <a:pt x="4320" y="14531"/>
                  </a:lnTo>
                  <a:moveTo>
                    <a:pt x="2880" y="14531"/>
                  </a:moveTo>
                  <a:lnTo>
                    <a:pt x="2880" y="10996"/>
                  </a:lnTo>
                  <a:moveTo>
                    <a:pt x="17280" y="10996"/>
                  </a:moveTo>
                  <a:moveTo>
                    <a:pt x="18720" y="10996"/>
                  </a:moveTo>
                  <a:lnTo>
                    <a:pt x="18720" y="14531"/>
                  </a:lnTo>
                  <a:moveTo>
                    <a:pt x="17280" y="14531"/>
                  </a:moveTo>
                  <a:lnTo>
                    <a:pt x="17280" y="10996"/>
                  </a:lnTo>
                  <a:moveTo>
                    <a:pt x="8640" y="3927"/>
                  </a:moveTo>
                  <a:lnTo>
                    <a:pt x="12960" y="3927"/>
                  </a:lnTo>
                  <a:moveTo>
                    <a:pt x="12960" y="5891"/>
                  </a:moveTo>
                  <a:lnTo>
                    <a:pt x="8640" y="5891"/>
                  </a:lnTo>
                </a:path>
              </a:pathLst>
            </a:custGeom>
            <a:solidFill>
              <a:schemeClr val="tx1">
                <a:lumMod val="65000"/>
                <a:lumOff val="35000"/>
              </a:schemeClr>
            </a:solidFill>
            <a:ln w="9525">
              <a:solidFill>
                <a:srgbClr val="000000"/>
              </a:solidFill>
              <a:miter lim="800000"/>
              <a:headEnd/>
              <a:tailEnd/>
            </a:ln>
            <a:effec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36" name="chair">
              <a:extLst>
                <a:ext uri="{FF2B5EF4-FFF2-40B4-BE49-F238E27FC236}">
                  <a16:creationId xmlns:a16="http://schemas.microsoft.com/office/drawing/2014/main" id="{E3EFF287-0619-10BC-AB8F-52F75C771683}"/>
                </a:ext>
              </a:extLst>
            </p:cNvPr>
            <p:cNvSpPr>
              <a:spLocks noEditPoints="1" noChangeArrowheads="1"/>
            </p:cNvSpPr>
            <p:nvPr/>
          </p:nvSpPr>
          <p:spPr bwMode="auto">
            <a:xfrm rot="16200000">
              <a:off x="8078338" y="3678672"/>
              <a:ext cx="290296" cy="224870"/>
            </a:xfrm>
            <a:custGeom>
              <a:avLst/>
              <a:gdLst>
                <a:gd name="T0" fmla="*/ 10800 w 21600"/>
                <a:gd name="T1" fmla="*/ 0 h 21600"/>
                <a:gd name="T2" fmla="*/ 21600 w 21600"/>
                <a:gd name="T3" fmla="*/ 10800 h 21600"/>
                <a:gd name="T4" fmla="*/ 10800 w 21600"/>
                <a:gd name="T5" fmla="*/ 21600 h 21600"/>
                <a:gd name="T6" fmla="*/ 0 w 21600"/>
                <a:gd name="T7" fmla="*/ 10800 h 21600"/>
                <a:gd name="T8" fmla="*/ 5400 w 21600"/>
                <a:gd name="T9" fmla="*/ 7265 h 21600"/>
                <a:gd name="T10" fmla="*/ 16200 w 21600"/>
                <a:gd name="T11" fmla="*/ 17869 h 21600"/>
              </a:gdLst>
              <a:ahLst/>
              <a:cxnLst>
                <a:cxn ang="0">
                  <a:pos x="T0" y="T1"/>
                </a:cxn>
                <a:cxn ang="0">
                  <a:pos x="T2" y="T3"/>
                </a:cxn>
                <a:cxn ang="0">
                  <a:pos x="T4" y="T5"/>
                </a:cxn>
                <a:cxn ang="0">
                  <a:pos x="T6" y="T7"/>
                </a:cxn>
              </a:cxnLst>
              <a:rect l="T8" t="T9" r="T10" b="T11"/>
              <a:pathLst>
                <a:path w="21600" h="21600" extrusionOk="0">
                  <a:moveTo>
                    <a:pt x="12960" y="3927"/>
                  </a:moveTo>
                  <a:lnTo>
                    <a:pt x="14760" y="3927"/>
                  </a:lnTo>
                  <a:cubicBezTo>
                    <a:pt x="17640" y="4713"/>
                    <a:pt x="18000" y="3535"/>
                    <a:pt x="18000" y="2356"/>
                  </a:cubicBezTo>
                  <a:cubicBezTo>
                    <a:pt x="18000" y="785"/>
                    <a:pt x="15840" y="0"/>
                    <a:pt x="10800" y="0"/>
                  </a:cubicBezTo>
                  <a:cubicBezTo>
                    <a:pt x="6120" y="0"/>
                    <a:pt x="3600" y="785"/>
                    <a:pt x="3600" y="2356"/>
                  </a:cubicBezTo>
                  <a:cubicBezTo>
                    <a:pt x="3600" y="3535"/>
                    <a:pt x="4320" y="4713"/>
                    <a:pt x="6840" y="3927"/>
                  </a:cubicBezTo>
                  <a:lnTo>
                    <a:pt x="8640" y="3927"/>
                  </a:lnTo>
                  <a:lnTo>
                    <a:pt x="8640" y="5891"/>
                  </a:lnTo>
                  <a:lnTo>
                    <a:pt x="6840" y="5891"/>
                  </a:lnTo>
                  <a:cubicBezTo>
                    <a:pt x="5400" y="5891"/>
                    <a:pt x="4320" y="7069"/>
                    <a:pt x="4320" y="8640"/>
                  </a:cubicBezTo>
                  <a:lnTo>
                    <a:pt x="4320" y="10996"/>
                  </a:lnTo>
                  <a:lnTo>
                    <a:pt x="2880" y="10996"/>
                  </a:lnTo>
                  <a:lnTo>
                    <a:pt x="2880" y="8640"/>
                  </a:lnTo>
                  <a:cubicBezTo>
                    <a:pt x="2880" y="7855"/>
                    <a:pt x="2520" y="7069"/>
                    <a:pt x="1440" y="7069"/>
                  </a:cubicBezTo>
                  <a:cubicBezTo>
                    <a:pt x="720" y="7069"/>
                    <a:pt x="0" y="7855"/>
                    <a:pt x="0" y="8640"/>
                  </a:cubicBezTo>
                  <a:lnTo>
                    <a:pt x="0" y="10604"/>
                  </a:lnTo>
                  <a:lnTo>
                    <a:pt x="0" y="17280"/>
                  </a:lnTo>
                  <a:cubicBezTo>
                    <a:pt x="0" y="18065"/>
                    <a:pt x="720" y="18851"/>
                    <a:pt x="1440" y="18851"/>
                  </a:cubicBezTo>
                  <a:cubicBezTo>
                    <a:pt x="2520" y="18851"/>
                    <a:pt x="2880" y="18065"/>
                    <a:pt x="2880" y="17280"/>
                  </a:cubicBezTo>
                  <a:lnTo>
                    <a:pt x="2880" y="14531"/>
                  </a:lnTo>
                  <a:lnTo>
                    <a:pt x="4320" y="14531"/>
                  </a:lnTo>
                  <a:lnTo>
                    <a:pt x="4320" y="15709"/>
                  </a:lnTo>
                  <a:cubicBezTo>
                    <a:pt x="4320" y="18458"/>
                    <a:pt x="6840" y="21600"/>
                    <a:pt x="10800" y="21600"/>
                  </a:cubicBezTo>
                  <a:cubicBezTo>
                    <a:pt x="15120" y="21600"/>
                    <a:pt x="17280" y="18458"/>
                    <a:pt x="17280" y="15709"/>
                  </a:cubicBezTo>
                  <a:lnTo>
                    <a:pt x="17280" y="14531"/>
                  </a:lnTo>
                  <a:lnTo>
                    <a:pt x="18720" y="14531"/>
                  </a:lnTo>
                  <a:lnTo>
                    <a:pt x="18720" y="17280"/>
                  </a:lnTo>
                  <a:cubicBezTo>
                    <a:pt x="18720" y="18065"/>
                    <a:pt x="19440" y="18851"/>
                    <a:pt x="20160" y="18851"/>
                  </a:cubicBezTo>
                  <a:cubicBezTo>
                    <a:pt x="20880" y="18851"/>
                    <a:pt x="21600" y="18065"/>
                    <a:pt x="21600" y="17280"/>
                  </a:cubicBezTo>
                  <a:lnTo>
                    <a:pt x="21600" y="10604"/>
                  </a:lnTo>
                  <a:lnTo>
                    <a:pt x="21600" y="8640"/>
                  </a:lnTo>
                  <a:cubicBezTo>
                    <a:pt x="21600" y="7855"/>
                    <a:pt x="20880" y="7069"/>
                    <a:pt x="20160" y="7069"/>
                  </a:cubicBezTo>
                  <a:cubicBezTo>
                    <a:pt x="19440" y="7069"/>
                    <a:pt x="18720" y="7855"/>
                    <a:pt x="18720" y="8640"/>
                  </a:cubicBezTo>
                  <a:lnTo>
                    <a:pt x="18720" y="10996"/>
                  </a:lnTo>
                  <a:lnTo>
                    <a:pt x="17280" y="10996"/>
                  </a:lnTo>
                  <a:lnTo>
                    <a:pt x="17280" y="8640"/>
                  </a:lnTo>
                  <a:cubicBezTo>
                    <a:pt x="17280" y="7069"/>
                    <a:pt x="16200" y="5891"/>
                    <a:pt x="14760" y="5891"/>
                  </a:cubicBezTo>
                  <a:lnTo>
                    <a:pt x="12960" y="5891"/>
                  </a:lnTo>
                  <a:close/>
                  <a:moveTo>
                    <a:pt x="12960" y="3927"/>
                  </a:moveTo>
                  <a:moveTo>
                    <a:pt x="2880" y="10996"/>
                  </a:moveTo>
                  <a:moveTo>
                    <a:pt x="4320" y="10996"/>
                  </a:moveTo>
                  <a:lnTo>
                    <a:pt x="4320" y="14531"/>
                  </a:lnTo>
                  <a:moveTo>
                    <a:pt x="2880" y="14531"/>
                  </a:moveTo>
                  <a:lnTo>
                    <a:pt x="2880" y="10996"/>
                  </a:lnTo>
                  <a:moveTo>
                    <a:pt x="17280" y="10996"/>
                  </a:moveTo>
                  <a:moveTo>
                    <a:pt x="18720" y="10996"/>
                  </a:moveTo>
                  <a:lnTo>
                    <a:pt x="18720" y="14531"/>
                  </a:lnTo>
                  <a:moveTo>
                    <a:pt x="17280" y="14531"/>
                  </a:moveTo>
                  <a:lnTo>
                    <a:pt x="17280" y="10996"/>
                  </a:lnTo>
                  <a:moveTo>
                    <a:pt x="8640" y="3927"/>
                  </a:moveTo>
                  <a:lnTo>
                    <a:pt x="12960" y="3927"/>
                  </a:lnTo>
                  <a:moveTo>
                    <a:pt x="12960" y="5891"/>
                  </a:moveTo>
                  <a:lnTo>
                    <a:pt x="8640" y="5891"/>
                  </a:lnTo>
                </a:path>
              </a:pathLst>
            </a:custGeom>
            <a:solidFill>
              <a:schemeClr val="tx1">
                <a:lumMod val="65000"/>
                <a:lumOff val="35000"/>
              </a:schemeClr>
            </a:solidFill>
            <a:ln w="9525">
              <a:solidFill>
                <a:srgbClr val="000000"/>
              </a:solidFill>
              <a:miter lim="800000"/>
              <a:headEnd/>
              <a:tailEnd/>
            </a:ln>
            <a:effec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37" name="chair">
              <a:extLst>
                <a:ext uri="{FF2B5EF4-FFF2-40B4-BE49-F238E27FC236}">
                  <a16:creationId xmlns:a16="http://schemas.microsoft.com/office/drawing/2014/main" id="{08BE937A-5D19-DB28-B34E-9319AFABDA6D}"/>
                </a:ext>
              </a:extLst>
            </p:cNvPr>
            <p:cNvSpPr>
              <a:spLocks noEditPoints="1" noChangeArrowheads="1"/>
            </p:cNvSpPr>
            <p:nvPr/>
          </p:nvSpPr>
          <p:spPr bwMode="auto">
            <a:xfrm rot="16200000">
              <a:off x="8078338" y="2170286"/>
              <a:ext cx="290296" cy="224870"/>
            </a:xfrm>
            <a:custGeom>
              <a:avLst/>
              <a:gdLst>
                <a:gd name="T0" fmla="*/ 10800 w 21600"/>
                <a:gd name="T1" fmla="*/ 0 h 21600"/>
                <a:gd name="T2" fmla="*/ 21600 w 21600"/>
                <a:gd name="T3" fmla="*/ 10800 h 21600"/>
                <a:gd name="T4" fmla="*/ 10800 w 21600"/>
                <a:gd name="T5" fmla="*/ 21600 h 21600"/>
                <a:gd name="T6" fmla="*/ 0 w 21600"/>
                <a:gd name="T7" fmla="*/ 10800 h 21600"/>
                <a:gd name="T8" fmla="*/ 5400 w 21600"/>
                <a:gd name="T9" fmla="*/ 7265 h 21600"/>
                <a:gd name="T10" fmla="*/ 16200 w 21600"/>
                <a:gd name="T11" fmla="*/ 17869 h 21600"/>
              </a:gdLst>
              <a:ahLst/>
              <a:cxnLst>
                <a:cxn ang="0">
                  <a:pos x="T0" y="T1"/>
                </a:cxn>
                <a:cxn ang="0">
                  <a:pos x="T2" y="T3"/>
                </a:cxn>
                <a:cxn ang="0">
                  <a:pos x="T4" y="T5"/>
                </a:cxn>
                <a:cxn ang="0">
                  <a:pos x="T6" y="T7"/>
                </a:cxn>
              </a:cxnLst>
              <a:rect l="T8" t="T9" r="T10" b="T11"/>
              <a:pathLst>
                <a:path w="21600" h="21600" extrusionOk="0">
                  <a:moveTo>
                    <a:pt x="12960" y="3927"/>
                  </a:moveTo>
                  <a:lnTo>
                    <a:pt x="14760" y="3927"/>
                  </a:lnTo>
                  <a:cubicBezTo>
                    <a:pt x="17640" y="4713"/>
                    <a:pt x="18000" y="3535"/>
                    <a:pt x="18000" y="2356"/>
                  </a:cubicBezTo>
                  <a:cubicBezTo>
                    <a:pt x="18000" y="785"/>
                    <a:pt x="15840" y="0"/>
                    <a:pt x="10800" y="0"/>
                  </a:cubicBezTo>
                  <a:cubicBezTo>
                    <a:pt x="6120" y="0"/>
                    <a:pt x="3600" y="785"/>
                    <a:pt x="3600" y="2356"/>
                  </a:cubicBezTo>
                  <a:cubicBezTo>
                    <a:pt x="3600" y="3535"/>
                    <a:pt x="4320" y="4713"/>
                    <a:pt x="6840" y="3927"/>
                  </a:cubicBezTo>
                  <a:lnTo>
                    <a:pt x="8640" y="3927"/>
                  </a:lnTo>
                  <a:lnTo>
                    <a:pt x="8640" y="5891"/>
                  </a:lnTo>
                  <a:lnTo>
                    <a:pt x="6840" y="5891"/>
                  </a:lnTo>
                  <a:cubicBezTo>
                    <a:pt x="5400" y="5891"/>
                    <a:pt x="4320" y="7069"/>
                    <a:pt x="4320" y="8640"/>
                  </a:cubicBezTo>
                  <a:lnTo>
                    <a:pt x="4320" y="10996"/>
                  </a:lnTo>
                  <a:lnTo>
                    <a:pt x="2880" y="10996"/>
                  </a:lnTo>
                  <a:lnTo>
                    <a:pt x="2880" y="8640"/>
                  </a:lnTo>
                  <a:cubicBezTo>
                    <a:pt x="2880" y="7855"/>
                    <a:pt x="2520" y="7069"/>
                    <a:pt x="1440" y="7069"/>
                  </a:cubicBezTo>
                  <a:cubicBezTo>
                    <a:pt x="720" y="7069"/>
                    <a:pt x="0" y="7855"/>
                    <a:pt x="0" y="8640"/>
                  </a:cubicBezTo>
                  <a:lnTo>
                    <a:pt x="0" y="10604"/>
                  </a:lnTo>
                  <a:lnTo>
                    <a:pt x="0" y="17280"/>
                  </a:lnTo>
                  <a:cubicBezTo>
                    <a:pt x="0" y="18065"/>
                    <a:pt x="720" y="18851"/>
                    <a:pt x="1440" y="18851"/>
                  </a:cubicBezTo>
                  <a:cubicBezTo>
                    <a:pt x="2520" y="18851"/>
                    <a:pt x="2880" y="18065"/>
                    <a:pt x="2880" y="17280"/>
                  </a:cubicBezTo>
                  <a:lnTo>
                    <a:pt x="2880" y="14531"/>
                  </a:lnTo>
                  <a:lnTo>
                    <a:pt x="4320" y="14531"/>
                  </a:lnTo>
                  <a:lnTo>
                    <a:pt x="4320" y="15709"/>
                  </a:lnTo>
                  <a:cubicBezTo>
                    <a:pt x="4320" y="18458"/>
                    <a:pt x="6840" y="21600"/>
                    <a:pt x="10800" y="21600"/>
                  </a:cubicBezTo>
                  <a:cubicBezTo>
                    <a:pt x="15120" y="21600"/>
                    <a:pt x="17280" y="18458"/>
                    <a:pt x="17280" y="15709"/>
                  </a:cubicBezTo>
                  <a:lnTo>
                    <a:pt x="17280" y="14531"/>
                  </a:lnTo>
                  <a:lnTo>
                    <a:pt x="18720" y="14531"/>
                  </a:lnTo>
                  <a:lnTo>
                    <a:pt x="18720" y="17280"/>
                  </a:lnTo>
                  <a:cubicBezTo>
                    <a:pt x="18720" y="18065"/>
                    <a:pt x="19440" y="18851"/>
                    <a:pt x="20160" y="18851"/>
                  </a:cubicBezTo>
                  <a:cubicBezTo>
                    <a:pt x="20880" y="18851"/>
                    <a:pt x="21600" y="18065"/>
                    <a:pt x="21600" y="17280"/>
                  </a:cubicBezTo>
                  <a:lnTo>
                    <a:pt x="21600" y="10604"/>
                  </a:lnTo>
                  <a:lnTo>
                    <a:pt x="21600" y="8640"/>
                  </a:lnTo>
                  <a:cubicBezTo>
                    <a:pt x="21600" y="7855"/>
                    <a:pt x="20880" y="7069"/>
                    <a:pt x="20160" y="7069"/>
                  </a:cubicBezTo>
                  <a:cubicBezTo>
                    <a:pt x="19440" y="7069"/>
                    <a:pt x="18720" y="7855"/>
                    <a:pt x="18720" y="8640"/>
                  </a:cubicBezTo>
                  <a:lnTo>
                    <a:pt x="18720" y="10996"/>
                  </a:lnTo>
                  <a:lnTo>
                    <a:pt x="17280" y="10996"/>
                  </a:lnTo>
                  <a:lnTo>
                    <a:pt x="17280" y="8640"/>
                  </a:lnTo>
                  <a:cubicBezTo>
                    <a:pt x="17280" y="7069"/>
                    <a:pt x="16200" y="5891"/>
                    <a:pt x="14760" y="5891"/>
                  </a:cubicBezTo>
                  <a:lnTo>
                    <a:pt x="12960" y="5891"/>
                  </a:lnTo>
                  <a:close/>
                  <a:moveTo>
                    <a:pt x="12960" y="3927"/>
                  </a:moveTo>
                  <a:moveTo>
                    <a:pt x="2880" y="10996"/>
                  </a:moveTo>
                  <a:moveTo>
                    <a:pt x="4320" y="10996"/>
                  </a:moveTo>
                  <a:lnTo>
                    <a:pt x="4320" y="14531"/>
                  </a:lnTo>
                  <a:moveTo>
                    <a:pt x="2880" y="14531"/>
                  </a:moveTo>
                  <a:lnTo>
                    <a:pt x="2880" y="10996"/>
                  </a:lnTo>
                  <a:moveTo>
                    <a:pt x="17280" y="10996"/>
                  </a:moveTo>
                  <a:moveTo>
                    <a:pt x="18720" y="10996"/>
                  </a:moveTo>
                  <a:lnTo>
                    <a:pt x="18720" y="14531"/>
                  </a:lnTo>
                  <a:moveTo>
                    <a:pt x="17280" y="14531"/>
                  </a:moveTo>
                  <a:lnTo>
                    <a:pt x="17280" y="10996"/>
                  </a:lnTo>
                  <a:moveTo>
                    <a:pt x="8640" y="3927"/>
                  </a:moveTo>
                  <a:lnTo>
                    <a:pt x="12960" y="3927"/>
                  </a:lnTo>
                  <a:moveTo>
                    <a:pt x="12960" y="5891"/>
                  </a:moveTo>
                  <a:lnTo>
                    <a:pt x="8640" y="5891"/>
                  </a:lnTo>
                </a:path>
              </a:pathLst>
            </a:custGeom>
            <a:solidFill>
              <a:schemeClr val="tx1">
                <a:lumMod val="65000"/>
                <a:lumOff val="35000"/>
              </a:schemeClr>
            </a:solidFill>
            <a:ln w="9525">
              <a:solidFill>
                <a:srgbClr val="000000"/>
              </a:solidFill>
              <a:miter lim="800000"/>
              <a:headEnd/>
              <a:tailEnd/>
            </a:ln>
            <a:effec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nvGrpSpPr>
            <p:cNvPr id="143" name="Group 142">
              <a:extLst>
                <a:ext uri="{FF2B5EF4-FFF2-40B4-BE49-F238E27FC236}">
                  <a16:creationId xmlns:a16="http://schemas.microsoft.com/office/drawing/2014/main" id="{C611462A-6271-95AA-3CE8-94C83D5E7840}"/>
                </a:ext>
              </a:extLst>
            </p:cNvPr>
            <p:cNvGrpSpPr/>
            <p:nvPr/>
          </p:nvGrpSpPr>
          <p:grpSpPr>
            <a:xfrm>
              <a:off x="8111051" y="3915527"/>
              <a:ext cx="643609" cy="1059297"/>
              <a:chOff x="8111051" y="3915527"/>
              <a:chExt cx="643609" cy="1059297"/>
            </a:xfrm>
          </p:grpSpPr>
          <p:sp>
            <p:nvSpPr>
              <p:cNvPr id="146" name="Rectangle 6">
                <a:extLst>
                  <a:ext uri="{FF2B5EF4-FFF2-40B4-BE49-F238E27FC236}">
                    <a16:creationId xmlns:a16="http://schemas.microsoft.com/office/drawing/2014/main" id="{D0983C7F-9DD9-F4F4-9983-0AD928F4137A}"/>
                  </a:ext>
                </a:extLst>
              </p:cNvPr>
              <p:cNvSpPr>
                <a:spLocks noChangeArrowheads="1"/>
              </p:cNvSpPr>
              <p:nvPr/>
            </p:nvSpPr>
            <p:spPr bwMode="auto">
              <a:xfrm>
                <a:off x="8302832" y="3915527"/>
                <a:ext cx="451828" cy="1059297"/>
              </a:xfrm>
              <a:prstGeom prst="rect">
                <a:avLst/>
              </a:prstGeom>
              <a:solidFill>
                <a:schemeClr val="bg1">
                  <a:lumMod val="85000"/>
                </a:schemeClr>
              </a:solidFill>
              <a:ln w="9525">
                <a:solidFill>
                  <a:schemeClr val="tx1"/>
                </a:solidFill>
                <a:miter lim="800000"/>
                <a:headEnd/>
                <a:tailEnd/>
              </a:ln>
            </p:spPr>
            <p:txBody>
              <a:bodyPr wrap="none" anchor="ctr"/>
              <a:lstStyle/>
              <a:p>
                <a:pPr marL="0" marR="0" lvl="0" indent="0" algn="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47" name="chair">
                <a:extLst>
                  <a:ext uri="{FF2B5EF4-FFF2-40B4-BE49-F238E27FC236}">
                    <a16:creationId xmlns:a16="http://schemas.microsoft.com/office/drawing/2014/main" id="{ABE06A5C-3B7A-9428-11AE-3C5F334B904C}"/>
                  </a:ext>
                </a:extLst>
              </p:cNvPr>
              <p:cNvSpPr>
                <a:spLocks noEditPoints="1" noChangeArrowheads="1"/>
              </p:cNvSpPr>
              <p:nvPr/>
            </p:nvSpPr>
            <p:spPr bwMode="auto">
              <a:xfrm rot="16200000">
                <a:off x="8078338" y="4156028"/>
                <a:ext cx="290296" cy="224870"/>
              </a:xfrm>
              <a:custGeom>
                <a:avLst/>
                <a:gdLst>
                  <a:gd name="T0" fmla="*/ 10800 w 21600"/>
                  <a:gd name="T1" fmla="*/ 0 h 21600"/>
                  <a:gd name="T2" fmla="*/ 21600 w 21600"/>
                  <a:gd name="T3" fmla="*/ 10800 h 21600"/>
                  <a:gd name="T4" fmla="*/ 10800 w 21600"/>
                  <a:gd name="T5" fmla="*/ 21600 h 21600"/>
                  <a:gd name="T6" fmla="*/ 0 w 21600"/>
                  <a:gd name="T7" fmla="*/ 10800 h 21600"/>
                  <a:gd name="T8" fmla="*/ 5400 w 21600"/>
                  <a:gd name="T9" fmla="*/ 7265 h 21600"/>
                  <a:gd name="T10" fmla="*/ 16200 w 21600"/>
                  <a:gd name="T11" fmla="*/ 17869 h 21600"/>
                </a:gdLst>
                <a:ahLst/>
                <a:cxnLst>
                  <a:cxn ang="0">
                    <a:pos x="T0" y="T1"/>
                  </a:cxn>
                  <a:cxn ang="0">
                    <a:pos x="T2" y="T3"/>
                  </a:cxn>
                  <a:cxn ang="0">
                    <a:pos x="T4" y="T5"/>
                  </a:cxn>
                  <a:cxn ang="0">
                    <a:pos x="T6" y="T7"/>
                  </a:cxn>
                </a:cxnLst>
                <a:rect l="T8" t="T9" r="T10" b="T11"/>
                <a:pathLst>
                  <a:path w="21600" h="21600" extrusionOk="0">
                    <a:moveTo>
                      <a:pt x="12960" y="3927"/>
                    </a:moveTo>
                    <a:lnTo>
                      <a:pt x="14760" y="3927"/>
                    </a:lnTo>
                    <a:cubicBezTo>
                      <a:pt x="17640" y="4713"/>
                      <a:pt x="18000" y="3535"/>
                      <a:pt x="18000" y="2356"/>
                    </a:cubicBezTo>
                    <a:cubicBezTo>
                      <a:pt x="18000" y="785"/>
                      <a:pt x="15840" y="0"/>
                      <a:pt x="10800" y="0"/>
                    </a:cubicBezTo>
                    <a:cubicBezTo>
                      <a:pt x="6120" y="0"/>
                      <a:pt x="3600" y="785"/>
                      <a:pt x="3600" y="2356"/>
                    </a:cubicBezTo>
                    <a:cubicBezTo>
                      <a:pt x="3600" y="3535"/>
                      <a:pt x="4320" y="4713"/>
                      <a:pt x="6840" y="3927"/>
                    </a:cubicBezTo>
                    <a:lnTo>
                      <a:pt x="8640" y="3927"/>
                    </a:lnTo>
                    <a:lnTo>
                      <a:pt x="8640" y="5891"/>
                    </a:lnTo>
                    <a:lnTo>
                      <a:pt x="6840" y="5891"/>
                    </a:lnTo>
                    <a:cubicBezTo>
                      <a:pt x="5400" y="5891"/>
                      <a:pt x="4320" y="7069"/>
                      <a:pt x="4320" y="8640"/>
                    </a:cubicBezTo>
                    <a:lnTo>
                      <a:pt x="4320" y="10996"/>
                    </a:lnTo>
                    <a:lnTo>
                      <a:pt x="2880" y="10996"/>
                    </a:lnTo>
                    <a:lnTo>
                      <a:pt x="2880" y="8640"/>
                    </a:lnTo>
                    <a:cubicBezTo>
                      <a:pt x="2880" y="7855"/>
                      <a:pt x="2520" y="7069"/>
                      <a:pt x="1440" y="7069"/>
                    </a:cubicBezTo>
                    <a:cubicBezTo>
                      <a:pt x="720" y="7069"/>
                      <a:pt x="0" y="7855"/>
                      <a:pt x="0" y="8640"/>
                    </a:cubicBezTo>
                    <a:lnTo>
                      <a:pt x="0" y="10604"/>
                    </a:lnTo>
                    <a:lnTo>
                      <a:pt x="0" y="17280"/>
                    </a:lnTo>
                    <a:cubicBezTo>
                      <a:pt x="0" y="18065"/>
                      <a:pt x="720" y="18851"/>
                      <a:pt x="1440" y="18851"/>
                    </a:cubicBezTo>
                    <a:cubicBezTo>
                      <a:pt x="2520" y="18851"/>
                      <a:pt x="2880" y="18065"/>
                      <a:pt x="2880" y="17280"/>
                    </a:cubicBezTo>
                    <a:lnTo>
                      <a:pt x="2880" y="14531"/>
                    </a:lnTo>
                    <a:lnTo>
                      <a:pt x="4320" y="14531"/>
                    </a:lnTo>
                    <a:lnTo>
                      <a:pt x="4320" y="15709"/>
                    </a:lnTo>
                    <a:cubicBezTo>
                      <a:pt x="4320" y="18458"/>
                      <a:pt x="6840" y="21600"/>
                      <a:pt x="10800" y="21600"/>
                    </a:cubicBezTo>
                    <a:cubicBezTo>
                      <a:pt x="15120" y="21600"/>
                      <a:pt x="17280" y="18458"/>
                      <a:pt x="17280" y="15709"/>
                    </a:cubicBezTo>
                    <a:lnTo>
                      <a:pt x="17280" y="14531"/>
                    </a:lnTo>
                    <a:lnTo>
                      <a:pt x="18720" y="14531"/>
                    </a:lnTo>
                    <a:lnTo>
                      <a:pt x="18720" y="17280"/>
                    </a:lnTo>
                    <a:cubicBezTo>
                      <a:pt x="18720" y="18065"/>
                      <a:pt x="19440" y="18851"/>
                      <a:pt x="20160" y="18851"/>
                    </a:cubicBezTo>
                    <a:cubicBezTo>
                      <a:pt x="20880" y="18851"/>
                      <a:pt x="21600" y="18065"/>
                      <a:pt x="21600" y="17280"/>
                    </a:cubicBezTo>
                    <a:lnTo>
                      <a:pt x="21600" y="10604"/>
                    </a:lnTo>
                    <a:lnTo>
                      <a:pt x="21600" y="8640"/>
                    </a:lnTo>
                    <a:cubicBezTo>
                      <a:pt x="21600" y="7855"/>
                      <a:pt x="20880" y="7069"/>
                      <a:pt x="20160" y="7069"/>
                    </a:cubicBezTo>
                    <a:cubicBezTo>
                      <a:pt x="19440" y="7069"/>
                      <a:pt x="18720" y="7855"/>
                      <a:pt x="18720" y="8640"/>
                    </a:cubicBezTo>
                    <a:lnTo>
                      <a:pt x="18720" y="10996"/>
                    </a:lnTo>
                    <a:lnTo>
                      <a:pt x="17280" y="10996"/>
                    </a:lnTo>
                    <a:lnTo>
                      <a:pt x="17280" y="8640"/>
                    </a:lnTo>
                    <a:cubicBezTo>
                      <a:pt x="17280" y="7069"/>
                      <a:pt x="16200" y="5891"/>
                      <a:pt x="14760" y="5891"/>
                    </a:cubicBezTo>
                    <a:lnTo>
                      <a:pt x="12960" y="5891"/>
                    </a:lnTo>
                    <a:close/>
                    <a:moveTo>
                      <a:pt x="12960" y="3927"/>
                    </a:moveTo>
                    <a:moveTo>
                      <a:pt x="2880" y="10996"/>
                    </a:moveTo>
                    <a:moveTo>
                      <a:pt x="4320" y="10996"/>
                    </a:moveTo>
                    <a:lnTo>
                      <a:pt x="4320" y="14531"/>
                    </a:lnTo>
                    <a:moveTo>
                      <a:pt x="2880" y="14531"/>
                    </a:moveTo>
                    <a:lnTo>
                      <a:pt x="2880" y="10996"/>
                    </a:lnTo>
                    <a:moveTo>
                      <a:pt x="17280" y="10996"/>
                    </a:moveTo>
                    <a:moveTo>
                      <a:pt x="18720" y="10996"/>
                    </a:moveTo>
                    <a:lnTo>
                      <a:pt x="18720" y="14531"/>
                    </a:lnTo>
                    <a:moveTo>
                      <a:pt x="17280" y="14531"/>
                    </a:moveTo>
                    <a:lnTo>
                      <a:pt x="17280" y="10996"/>
                    </a:lnTo>
                    <a:moveTo>
                      <a:pt x="8640" y="3927"/>
                    </a:moveTo>
                    <a:lnTo>
                      <a:pt x="12960" y="3927"/>
                    </a:lnTo>
                    <a:moveTo>
                      <a:pt x="12960" y="5891"/>
                    </a:moveTo>
                    <a:lnTo>
                      <a:pt x="8640" y="5891"/>
                    </a:lnTo>
                  </a:path>
                </a:pathLst>
              </a:custGeom>
              <a:solidFill>
                <a:schemeClr val="tx1">
                  <a:lumMod val="65000"/>
                  <a:lumOff val="35000"/>
                </a:schemeClr>
              </a:solidFill>
              <a:ln w="9525">
                <a:solidFill>
                  <a:srgbClr val="000000"/>
                </a:solidFill>
                <a:miter lim="800000"/>
                <a:headEnd/>
                <a:tailEnd/>
              </a:ln>
              <a:effec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48" name="chair">
                <a:extLst>
                  <a:ext uri="{FF2B5EF4-FFF2-40B4-BE49-F238E27FC236}">
                    <a16:creationId xmlns:a16="http://schemas.microsoft.com/office/drawing/2014/main" id="{C9DD1C62-3DAF-7047-6084-3FA61F4B6EAF}"/>
                  </a:ext>
                </a:extLst>
              </p:cNvPr>
              <p:cNvSpPr>
                <a:spLocks noEditPoints="1" noChangeArrowheads="1"/>
              </p:cNvSpPr>
              <p:nvPr/>
            </p:nvSpPr>
            <p:spPr bwMode="auto">
              <a:xfrm rot="16200000">
                <a:off x="8078338" y="4671543"/>
                <a:ext cx="290296" cy="224870"/>
              </a:xfrm>
              <a:custGeom>
                <a:avLst/>
                <a:gdLst>
                  <a:gd name="T0" fmla="*/ 10800 w 21600"/>
                  <a:gd name="T1" fmla="*/ 0 h 21600"/>
                  <a:gd name="T2" fmla="*/ 21600 w 21600"/>
                  <a:gd name="T3" fmla="*/ 10800 h 21600"/>
                  <a:gd name="T4" fmla="*/ 10800 w 21600"/>
                  <a:gd name="T5" fmla="*/ 21600 h 21600"/>
                  <a:gd name="T6" fmla="*/ 0 w 21600"/>
                  <a:gd name="T7" fmla="*/ 10800 h 21600"/>
                  <a:gd name="T8" fmla="*/ 5400 w 21600"/>
                  <a:gd name="T9" fmla="*/ 7265 h 21600"/>
                  <a:gd name="T10" fmla="*/ 16200 w 21600"/>
                  <a:gd name="T11" fmla="*/ 17869 h 21600"/>
                </a:gdLst>
                <a:ahLst/>
                <a:cxnLst>
                  <a:cxn ang="0">
                    <a:pos x="T0" y="T1"/>
                  </a:cxn>
                  <a:cxn ang="0">
                    <a:pos x="T2" y="T3"/>
                  </a:cxn>
                  <a:cxn ang="0">
                    <a:pos x="T4" y="T5"/>
                  </a:cxn>
                  <a:cxn ang="0">
                    <a:pos x="T6" y="T7"/>
                  </a:cxn>
                </a:cxnLst>
                <a:rect l="T8" t="T9" r="T10" b="T11"/>
                <a:pathLst>
                  <a:path w="21600" h="21600" extrusionOk="0">
                    <a:moveTo>
                      <a:pt x="12960" y="3927"/>
                    </a:moveTo>
                    <a:lnTo>
                      <a:pt x="14760" y="3927"/>
                    </a:lnTo>
                    <a:cubicBezTo>
                      <a:pt x="17640" y="4713"/>
                      <a:pt x="18000" y="3535"/>
                      <a:pt x="18000" y="2356"/>
                    </a:cubicBezTo>
                    <a:cubicBezTo>
                      <a:pt x="18000" y="785"/>
                      <a:pt x="15840" y="0"/>
                      <a:pt x="10800" y="0"/>
                    </a:cubicBezTo>
                    <a:cubicBezTo>
                      <a:pt x="6120" y="0"/>
                      <a:pt x="3600" y="785"/>
                      <a:pt x="3600" y="2356"/>
                    </a:cubicBezTo>
                    <a:cubicBezTo>
                      <a:pt x="3600" y="3535"/>
                      <a:pt x="4320" y="4713"/>
                      <a:pt x="6840" y="3927"/>
                    </a:cubicBezTo>
                    <a:lnTo>
                      <a:pt x="8640" y="3927"/>
                    </a:lnTo>
                    <a:lnTo>
                      <a:pt x="8640" y="5891"/>
                    </a:lnTo>
                    <a:lnTo>
                      <a:pt x="6840" y="5891"/>
                    </a:lnTo>
                    <a:cubicBezTo>
                      <a:pt x="5400" y="5891"/>
                      <a:pt x="4320" y="7069"/>
                      <a:pt x="4320" y="8640"/>
                    </a:cubicBezTo>
                    <a:lnTo>
                      <a:pt x="4320" y="10996"/>
                    </a:lnTo>
                    <a:lnTo>
                      <a:pt x="2880" y="10996"/>
                    </a:lnTo>
                    <a:lnTo>
                      <a:pt x="2880" y="8640"/>
                    </a:lnTo>
                    <a:cubicBezTo>
                      <a:pt x="2880" y="7855"/>
                      <a:pt x="2520" y="7069"/>
                      <a:pt x="1440" y="7069"/>
                    </a:cubicBezTo>
                    <a:cubicBezTo>
                      <a:pt x="720" y="7069"/>
                      <a:pt x="0" y="7855"/>
                      <a:pt x="0" y="8640"/>
                    </a:cubicBezTo>
                    <a:lnTo>
                      <a:pt x="0" y="10604"/>
                    </a:lnTo>
                    <a:lnTo>
                      <a:pt x="0" y="17280"/>
                    </a:lnTo>
                    <a:cubicBezTo>
                      <a:pt x="0" y="18065"/>
                      <a:pt x="720" y="18851"/>
                      <a:pt x="1440" y="18851"/>
                    </a:cubicBezTo>
                    <a:cubicBezTo>
                      <a:pt x="2520" y="18851"/>
                      <a:pt x="2880" y="18065"/>
                      <a:pt x="2880" y="17280"/>
                    </a:cubicBezTo>
                    <a:lnTo>
                      <a:pt x="2880" y="14531"/>
                    </a:lnTo>
                    <a:lnTo>
                      <a:pt x="4320" y="14531"/>
                    </a:lnTo>
                    <a:lnTo>
                      <a:pt x="4320" y="15709"/>
                    </a:lnTo>
                    <a:cubicBezTo>
                      <a:pt x="4320" y="18458"/>
                      <a:pt x="6840" y="21600"/>
                      <a:pt x="10800" y="21600"/>
                    </a:cubicBezTo>
                    <a:cubicBezTo>
                      <a:pt x="15120" y="21600"/>
                      <a:pt x="17280" y="18458"/>
                      <a:pt x="17280" y="15709"/>
                    </a:cubicBezTo>
                    <a:lnTo>
                      <a:pt x="17280" y="14531"/>
                    </a:lnTo>
                    <a:lnTo>
                      <a:pt x="18720" y="14531"/>
                    </a:lnTo>
                    <a:lnTo>
                      <a:pt x="18720" y="17280"/>
                    </a:lnTo>
                    <a:cubicBezTo>
                      <a:pt x="18720" y="18065"/>
                      <a:pt x="19440" y="18851"/>
                      <a:pt x="20160" y="18851"/>
                    </a:cubicBezTo>
                    <a:cubicBezTo>
                      <a:pt x="20880" y="18851"/>
                      <a:pt x="21600" y="18065"/>
                      <a:pt x="21600" y="17280"/>
                    </a:cubicBezTo>
                    <a:lnTo>
                      <a:pt x="21600" y="10604"/>
                    </a:lnTo>
                    <a:lnTo>
                      <a:pt x="21600" y="8640"/>
                    </a:lnTo>
                    <a:cubicBezTo>
                      <a:pt x="21600" y="7855"/>
                      <a:pt x="20880" y="7069"/>
                      <a:pt x="20160" y="7069"/>
                    </a:cubicBezTo>
                    <a:cubicBezTo>
                      <a:pt x="19440" y="7069"/>
                      <a:pt x="18720" y="7855"/>
                      <a:pt x="18720" y="8640"/>
                    </a:cubicBezTo>
                    <a:lnTo>
                      <a:pt x="18720" y="10996"/>
                    </a:lnTo>
                    <a:lnTo>
                      <a:pt x="17280" y="10996"/>
                    </a:lnTo>
                    <a:lnTo>
                      <a:pt x="17280" y="8640"/>
                    </a:lnTo>
                    <a:cubicBezTo>
                      <a:pt x="17280" y="7069"/>
                      <a:pt x="16200" y="5891"/>
                      <a:pt x="14760" y="5891"/>
                    </a:cubicBezTo>
                    <a:lnTo>
                      <a:pt x="12960" y="5891"/>
                    </a:lnTo>
                    <a:close/>
                    <a:moveTo>
                      <a:pt x="12960" y="3927"/>
                    </a:moveTo>
                    <a:moveTo>
                      <a:pt x="2880" y="10996"/>
                    </a:moveTo>
                    <a:moveTo>
                      <a:pt x="4320" y="10996"/>
                    </a:moveTo>
                    <a:lnTo>
                      <a:pt x="4320" y="14531"/>
                    </a:lnTo>
                    <a:moveTo>
                      <a:pt x="2880" y="14531"/>
                    </a:moveTo>
                    <a:lnTo>
                      <a:pt x="2880" y="10996"/>
                    </a:lnTo>
                    <a:moveTo>
                      <a:pt x="17280" y="10996"/>
                    </a:moveTo>
                    <a:moveTo>
                      <a:pt x="18720" y="10996"/>
                    </a:moveTo>
                    <a:lnTo>
                      <a:pt x="18720" y="14531"/>
                    </a:lnTo>
                    <a:moveTo>
                      <a:pt x="17280" y="14531"/>
                    </a:moveTo>
                    <a:lnTo>
                      <a:pt x="17280" y="10996"/>
                    </a:lnTo>
                    <a:moveTo>
                      <a:pt x="8640" y="3927"/>
                    </a:moveTo>
                    <a:lnTo>
                      <a:pt x="12960" y="3927"/>
                    </a:lnTo>
                    <a:moveTo>
                      <a:pt x="12960" y="5891"/>
                    </a:moveTo>
                    <a:lnTo>
                      <a:pt x="8640" y="5891"/>
                    </a:lnTo>
                  </a:path>
                </a:pathLst>
              </a:custGeom>
              <a:solidFill>
                <a:schemeClr val="tx1">
                  <a:lumMod val="65000"/>
                  <a:lumOff val="35000"/>
                </a:schemeClr>
              </a:solidFill>
              <a:ln w="9525">
                <a:solidFill>
                  <a:srgbClr val="000000"/>
                </a:solidFill>
                <a:miter lim="800000"/>
                <a:headEnd/>
                <a:tailEnd/>
              </a:ln>
              <a:effec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sp>
          <p:nvSpPr>
            <p:cNvPr id="145" name="chair">
              <a:extLst>
                <a:ext uri="{FF2B5EF4-FFF2-40B4-BE49-F238E27FC236}">
                  <a16:creationId xmlns:a16="http://schemas.microsoft.com/office/drawing/2014/main" id="{57D654AE-C210-1A6A-B88F-676712A2640D}"/>
                </a:ext>
              </a:extLst>
            </p:cNvPr>
            <p:cNvSpPr>
              <a:spLocks noEditPoints="1" noChangeArrowheads="1"/>
            </p:cNvSpPr>
            <p:nvPr/>
          </p:nvSpPr>
          <p:spPr bwMode="auto">
            <a:xfrm rot="16200000">
              <a:off x="8078338" y="1177415"/>
              <a:ext cx="290296" cy="224870"/>
            </a:xfrm>
            <a:custGeom>
              <a:avLst/>
              <a:gdLst>
                <a:gd name="T0" fmla="*/ 10800 w 21600"/>
                <a:gd name="T1" fmla="*/ 0 h 21600"/>
                <a:gd name="T2" fmla="*/ 21600 w 21600"/>
                <a:gd name="T3" fmla="*/ 10800 h 21600"/>
                <a:gd name="T4" fmla="*/ 10800 w 21600"/>
                <a:gd name="T5" fmla="*/ 21600 h 21600"/>
                <a:gd name="T6" fmla="*/ 0 w 21600"/>
                <a:gd name="T7" fmla="*/ 10800 h 21600"/>
                <a:gd name="T8" fmla="*/ 5400 w 21600"/>
                <a:gd name="T9" fmla="*/ 7265 h 21600"/>
                <a:gd name="T10" fmla="*/ 16200 w 21600"/>
                <a:gd name="T11" fmla="*/ 17869 h 21600"/>
              </a:gdLst>
              <a:ahLst/>
              <a:cxnLst>
                <a:cxn ang="0">
                  <a:pos x="T0" y="T1"/>
                </a:cxn>
                <a:cxn ang="0">
                  <a:pos x="T2" y="T3"/>
                </a:cxn>
                <a:cxn ang="0">
                  <a:pos x="T4" y="T5"/>
                </a:cxn>
                <a:cxn ang="0">
                  <a:pos x="T6" y="T7"/>
                </a:cxn>
              </a:cxnLst>
              <a:rect l="T8" t="T9" r="T10" b="T11"/>
              <a:pathLst>
                <a:path w="21600" h="21600" extrusionOk="0">
                  <a:moveTo>
                    <a:pt x="12960" y="3927"/>
                  </a:moveTo>
                  <a:lnTo>
                    <a:pt x="14760" y="3927"/>
                  </a:lnTo>
                  <a:cubicBezTo>
                    <a:pt x="17640" y="4713"/>
                    <a:pt x="18000" y="3535"/>
                    <a:pt x="18000" y="2356"/>
                  </a:cubicBezTo>
                  <a:cubicBezTo>
                    <a:pt x="18000" y="785"/>
                    <a:pt x="15840" y="0"/>
                    <a:pt x="10800" y="0"/>
                  </a:cubicBezTo>
                  <a:cubicBezTo>
                    <a:pt x="6120" y="0"/>
                    <a:pt x="3600" y="785"/>
                    <a:pt x="3600" y="2356"/>
                  </a:cubicBezTo>
                  <a:cubicBezTo>
                    <a:pt x="3600" y="3535"/>
                    <a:pt x="4320" y="4713"/>
                    <a:pt x="6840" y="3927"/>
                  </a:cubicBezTo>
                  <a:lnTo>
                    <a:pt x="8640" y="3927"/>
                  </a:lnTo>
                  <a:lnTo>
                    <a:pt x="8640" y="5891"/>
                  </a:lnTo>
                  <a:lnTo>
                    <a:pt x="6840" y="5891"/>
                  </a:lnTo>
                  <a:cubicBezTo>
                    <a:pt x="5400" y="5891"/>
                    <a:pt x="4320" y="7069"/>
                    <a:pt x="4320" y="8640"/>
                  </a:cubicBezTo>
                  <a:lnTo>
                    <a:pt x="4320" y="10996"/>
                  </a:lnTo>
                  <a:lnTo>
                    <a:pt x="2880" y="10996"/>
                  </a:lnTo>
                  <a:lnTo>
                    <a:pt x="2880" y="8640"/>
                  </a:lnTo>
                  <a:cubicBezTo>
                    <a:pt x="2880" y="7855"/>
                    <a:pt x="2520" y="7069"/>
                    <a:pt x="1440" y="7069"/>
                  </a:cubicBezTo>
                  <a:cubicBezTo>
                    <a:pt x="720" y="7069"/>
                    <a:pt x="0" y="7855"/>
                    <a:pt x="0" y="8640"/>
                  </a:cubicBezTo>
                  <a:lnTo>
                    <a:pt x="0" y="10604"/>
                  </a:lnTo>
                  <a:lnTo>
                    <a:pt x="0" y="17280"/>
                  </a:lnTo>
                  <a:cubicBezTo>
                    <a:pt x="0" y="18065"/>
                    <a:pt x="720" y="18851"/>
                    <a:pt x="1440" y="18851"/>
                  </a:cubicBezTo>
                  <a:cubicBezTo>
                    <a:pt x="2520" y="18851"/>
                    <a:pt x="2880" y="18065"/>
                    <a:pt x="2880" y="17280"/>
                  </a:cubicBezTo>
                  <a:lnTo>
                    <a:pt x="2880" y="14531"/>
                  </a:lnTo>
                  <a:lnTo>
                    <a:pt x="4320" y="14531"/>
                  </a:lnTo>
                  <a:lnTo>
                    <a:pt x="4320" y="15709"/>
                  </a:lnTo>
                  <a:cubicBezTo>
                    <a:pt x="4320" y="18458"/>
                    <a:pt x="6840" y="21600"/>
                    <a:pt x="10800" y="21600"/>
                  </a:cubicBezTo>
                  <a:cubicBezTo>
                    <a:pt x="15120" y="21600"/>
                    <a:pt x="17280" y="18458"/>
                    <a:pt x="17280" y="15709"/>
                  </a:cubicBezTo>
                  <a:lnTo>
                    <a:pt x="17280" y="14531"/>
                  </a:lnTo>
                  <a:lnTo>
                    <a:pt x="18720" y="14531"/>
                  </a:lnTo>
                  <a:lnTo>
                    <a:pt x="18720" y="17280"/>
                  </a:lnTo>
                  <a:cubicBezTo>
                    <a:pt x="18720" y="18065"/>
                    <a:pt x="19440" y="18851"/>
                    <a:pt x="20160" y="18851"/>
                  </a:cubicBezTo>
                  <a:cubicBezTo>
                    <a:pt x="20880" y="18851"/>
                    <a:pt x="21600" y="18065"/>
                    <a:pt x="21600" y="17280"/>
                  </a:cubicBezTo>
                  <a:lnTo>
                    <a:pt x="21600" y="10604"/>
                  </a:lnTo>
                  <a:lnTo>
                    <a:pt x="21600" y="8640"/>
                  </a:lnTo>
                  <a:cubicBezTo>
                    <a:pt x="21600" y="7855"/>
                    <a:pt x="20880" y="7069"/>
                    <a:pt x="20160" y="7069"/>
                  </a:cubicBezTo>
                  <a:cubicBezTo>
                    <a:pt x="19440" y="7069"/>
                    <a:pt x="18720" y="7855"/>
                    <a:pt x="18720" y="8640"/>
                  </a:cubicBezTo>
                  <a:lnTo>
                    <a:pt x="18720" y="10996"/>
                  </a:lnTo>
                  <a:lnTo>
                    <a:pt x="17280" y="10996"/>
                  </a:lnTo>
                  <a:lnTo>
                    <a:pt x="17280" y="8640"/>
                  </a:lnTo>
                  <a:cubicBezTo>
                    <a:pt x="17280" y="7069"/>
                    <a:pt x="16200" y="5891"/>
                    <a:pt x="14760" y="5891"/>
                  </a:cubicBezTo>
                  <a:lnTo>
                    <a:pt x="12960" y="5891"/>
                  </a:lnTo>
                  <a:close/>
                  <a:moveTo>
                    <a:pt x="12960" y="3927"/>
                  </a:moveTo>
                  <a:moveTo>
                    <a:pt x="2880" y="10996"/>
                  </a:moveTo>
                  <a:moveTo>
                    <a:pt x="4320" y="10996"/>
                  </a:moveTo>
                  <a:lnTo>
                    <a:pt x="4320" y="14531"/>
                  </a:lnTo>
                  <a:moveTo>
                    <a:pt x="2880" y="14531"/>
                  </a:moveTo>
                  <a:lnTo>
                    <a:pt x="2880" y="10996"/>
                  </a:lnTo>
                  <a:moveTo>
                    <a:pt x="17280" y="10996"/>
                  </a:moveTo>
                  <a:moveTo>
                    <a:pt x="18720" y="10996"/>
                  </a:moveTo>
                  <a:lnTo>
                    <a:pt x="18720" y="14531"/>
                  </a:lnTo>
                  <a:moveTo>
                    <a:pt x="17280" y="14531"/>
                  </a:moveTo>
                  <a:lnTo>
                    <a:pt x="17280" y="10996"/>
                  </a:lnTo>
                  <a:moveTo>
                    <a:pt x="8640" y="3927"/>
                  </a:moveTo>
                  <a:lnTo>
                    <a:pt x="12960" y="3927"/>
                  </a:lnTo>
                  <a:moveTo>
                    <a:pt x="12960" y="5891"/>
                  </a:moveTo>
                  <a:lnTo>
                    <a:pt x="8640" y="5891"/>
                  </a:lnTo>
                </a:path>
              </a:pathLst>
            </a:custGeom>
            <a:solidFill>
              <a:schemeClr val="tx1">
                <a:lumMod val="65000"/>
                <a:lumOff val="35000"/>
              </a:schemeClr>
            </a:solidFill>
            <a:ln w="9525">
              <a:solidFill>
                <a:srgbClr val="000000"/>
              </a:solidFill>
              <a:miter lim="800000"/>
              <a:headEnd/>
              <a:tailEnd/>
            </a:ln>
            <a:effec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sp>
        <p:nvSpPr>
          <p:cNvPr id="195" name="TextBox 194">
            <a:extLst>
              <a:ext uri="{FF2B5EF4-FFF2-40B4-BE49-F238E27FC236}">
                <a16:creationId xmlns:a16="http://schemas.microsoft.com/office/drawing/2014/main" id="{C7D22FEC-3E23-666B-18A0-D98D6BD44D0F}"/>
              </a:ext>
            </a:extLst>
          </p:cNvPr>
          <p:cNvSpPr txBox="1"/>
          <p:nvPr/>
        </p:nvSpPr>
        <p:spPr>
          <a:xfrm>
            <a:off x="479840" y="1121958"/>
            <a:ext cx="1800592" cy="518973"/>
          </a:xfrm>
          <a:prstGeom prst="rect">
            <a:avLst/>
          </a:prstGeom>
          <a:noFill/>
          <a:ln>
            <a:solidFill>
              <a:schemeClr val="tx1"/>
            </a:solidFill>
          </a:ln>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350">
                <a:solidFill>
                  <a:prstClr val="black"/>
                </a:solidFill>
                <a:latin typeface="Arial" panose="020B0604020202020204" pitchFamily="34" charset="0"/>
                <a:cs typeface="Arial" panose="020B0604020202020204" pitchFamily="34" charset="0"/>
              </a:rPr>
              <a:t>White Board or Projector </a:t>
            </a:r>
          </a:p>
        </p:txBody>
      </p:sp>
      <p:cxnSp>
        <p:nvCxnSpPr>
          <p:cNvPr id="199" name="Straight Connector 198">
            <a:extLst>
              <a:ext uri="{FF2B5EF4-FFF2-40B4-BE49-F238E27FC236}">
                <a16:creationId xmlns:a16="http://schemas.microsoft.com/office/drawing/2014/main" id="{9AEEEC0D-435C-1C61-B551-86F1F864FD93}"/>
              </a:ext>
            </a:extLst>
          </p:cNvPr>
          <p:cNvCxnSpPr>
            <a:cxnSpLocks/>
            <a:stCxn id="100" idx="2"/>
            <a:endCxn id="100" idx="0"/>
          </p:cNvCxnSpPr>
          <p:nvPr/>
        </p:nvCxnSpPr>
        <p:spPr>
          <a:xfrm>
            <a:off x="4464997" y="1123159"/>
            <a:ext cx="0" cy="4841696"/>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00" name="TextBox 199">
            <a:extLst>
              <a:ext uri="{FF2B5EF4-FFF2-40B4-BE49-F238E27FC236}">
                <a16:creationId xmlns:a16="http://schemas.microsoft.com/office/drawing/2014/main" id="{25A8119D-BE4F-25F2-47FD-F601E7677401}"/>
              </a:ext>
            </a:extLst>
          </p:cNvPr>
          <p:cNvSpPr txBox="1"/>
          <p:nvPr/>
        </p:nvSpPr>
        <p:spPr>
          <a:xfrm rot="16200000">
            <a:off x="3283672" y="3080266"/>
            <a:ext cx="2184731" cy="276999"/>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a:cs typeface="Arial"/>
              </a:rPr>
              <a:t>Moveable Wall</a:t>
            </a:r>
            <a:r>
              <a:rPr lang="en-US" sz="1200" b="1" dirty="0">
                <a:solidFill>
                  <a:prstClr val="black"/>
                </a:solidFill>
                <a:latin typeface="Arial"/>
                <a:cs typeface="Arial"/>
              </a:rPr>
              <a:t>/</a:t>
            </a:r>
            <a:r>
              <a:rPr kumimoji="0" lang="en-US" sz="1200" b="1" i="0" u="none" strike="noStrike" kern="1200" cap="none" spc="0" normalizeH="0" baseline="0" noProof="0" dirty="0">
                <a:ln>
                  <a:noFill/>
                </a:ln>
                <a:solidFill>
                  <a:prstClr val="black"/>
                </a:solidFill>
                <a:effectLst/>
                <a:uLnTx/>
                <a:uFillTx/>
                <a:latin typeface="Arial"/>
                <a:cs typeface="Arial"/>
              </a:rPr>
              <a:t>Partition</a:t>
            </a:r>
          </a:p>
        </p:txBody>
      </p:sp>
      <p:sp>
        <p:nvSpPr>
          <p:cNvPr id="202" name="TextBox 201">
            <a:extLst>
              <a:ext uri="{FF2B5EF4-FFF2-40B4-BE49-F238E27FC236}">
                <a16:creationId xmlns:a16="http://schemas.microsoft.com/office/drawing/2014/main" id="{5DCF294E-15F6-F32A-2903-2012BD3B9612}"/>
              </a:ext>
            </a:extLst>
          </p:cNvPr>
          <p:cNvSpPr txBox="1"/>
          <p:nvPr/>
        </p:nvSpPr>
        <p:spPr>
          <a:xfrm>
            <a:off x="499997" y="3359341"/>
            <a:ext cx="97083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1">
                <a:solidFill>
                  <a:prstClr val="black"/>
                </a:solidFill>
                <a:latin typeface="Arial" panose="020B0604020202020204" pitchFamily="34" charset="0"/>
                <a:cs typeface="Arial" panose="020B0604020202020204" pitchFamily="34" charset="0"/>
              </a:rPr>
              <a:t>Ex </a:t>
            </a:r>
            <a:r>
              <a:rPr kumimoji="0" lang="en-US" sz="9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Dir</a:t>
            </a:r>
          </a:p>
        </p:txBody>
      </p:sp>
      <p:sp>
        <p:nvSpPr>
          <p:cNvPr id="209" name="TextBox 208">
            <a:extLst>
              <a:ext uri="{FF2B5EF4-FFF2-40B4-BE49-F238E27FC236}">
                <a16:creationId xmlns:a16="http://schemas.microsoft.com/office/drawing/2014/main" id="{2EDFF795-048D-6637-00E7-C7AFF4C6E6B6}"/>
              </a:ext>
            </a:extLst>
          </p:cNvPr>
          <p:cNvSpPr txBox="1"/>
          <p:nvPr/>
        </p:nvSpPr>
        <p:spPr>
          <a:xfrm>
            <a:off x="2697889" y="4762098"/>
            <a:ext cx="1847573"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1">
                <a:solidFill>
                  <a:prstClr val="black"/>
                </a:solidFill>
                <a:latin typeface="Arial" panose="020B0604020202020204" pitchFamily="34" charset="0"/>
                <a:cs typeface="Arial" panose="020B0604020202020204" pitchFamily="34" charset="0"/>
              </a:rPr>
              <a:t>Computer System Manager </a:t>
            </a:r>
            <a:endParaRPr kumimoji="0" lang="en-US" sz="8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nvGrpSpPr>
          <p:cNvPr id="212" name="Group 211">
            <a:extLst>
              <a:ext uri="{FF2B5EF4-FFF2-40B4-BE49-F238E27FC236}">
                <a16:creationId xmlns:a16="http://schemas.microsoft.com/office/drawing/2014/main" id="{9F25EF77-76CD-686C-8982-F7E32036AAE5}"/>
              </a:ext>
            </a:extLst>
          </p:cNvPr>
          <p:cNvGrpSpPr/>
          <p:nvPr/>
        </p:nvGrpSpPr>
        <p:grpSpPr>
          <a:xfrm rot="16200000">
            <a:off x="1867742" y="4280371"/>
            <a:ext cx="551979" cy="794473"/>
            <a:chOff x="9337021" y="5009099"/>
            <a:chExt cx="735970" cy="1059297"/>
          </a:xfrm>
        </p:grpSpPr>
        <p:sp>
          <p:nvSpPr>
            <p:cNvPr id="213" name="chair">
              <a:extLst>
                <a:ext uri="{FF2B5EF4-FFF2-40B4-BE49-F238E27FC236}">
                  <a16:creationId xmlns:a16="http://schemas.microsoft.com/office/drawing/2014/main" id="{3F15F61F-F982-6549-05F0-D0DDC263B15D}"/>
                </a:ext>
              </a:extLst>
            </p:cNvPr>
            <p:cNvSpPr>
              <a:spLocks noEditPoints="1" noChangeArrowheads="1"/>
            </p:cNvSpPr>
            <p:nvPr/>
          </p:nvSpPr>
          <p:spPr bwMode="auto">
            <a:xfrm rot="16200000">
              <a:off x="9304308" y="5645068"/>
              <a:ext cx="290296" cy="224870"/>
            </a:xfrm>
            <a:custGeom>
              <a:avLst/>
              <a:gdLst>
                <a:gd name="T0" fmla="*/ 10800 w 21600"/>
                <a:gd name="T1" fmla="*/ 0 h 21600"/>
                <a:gd name="T2" fmla="*/ 21600 w 21600"/>
                <a:gd name="T3" fmla="*/ 10800 h 21600"/>
                <a:gd name="T4" fmla="*/ 10800 w 21600"/>
                <a:gd name="T5" fmla="*/ 21600 h 21600"/>
                <a:gd name="T6" fmla="*/ 0 w 21600"/>
                <a:gd name="T7" fmla="*/ 10800 h 21600"/>
                <a:gd name="T8" fmla="*/ 5400 w 21600"/>
                <a:gd name="T9" fmla="*/ 7265 h 21600"/>
                <a:gd name="T10" fmla="*/ 16200 w 21600"/>
                <a:gd name="T11" fmla="*/ 17869 h 21600"/>
              </a:gdLst>
              <a:ahLst/>
              <a:cxnLst>
                <a:cxn ang="0">
                  <a:pos x="T0" y="T1"/>
                </a:cxn>
                <a:cxn ang="0">
                  <a:pos x="T2" y="T3"/>
                </a:cxn>
                <a:cxn ang="0">
                  <a:pos x="T4" y="T5"/>
                </a:cxn>
                <a:cxn ang="0">
                  <a:pos x="T6" y="T7"/>
                </a:cxn>
              </a:cxnLst>
              <a:rect l="T8" t="T9" r="T10" b="T11"/>
              <a:pathLst>
                <a:path w="21600" h="21600" extrusionOk="0">
                  <a:moveTo>
                    <a:pt x="12960" y="3927"/>
                  </a:moveTo>
                  <a:lnTo>
                    <a:pt x="14760" y="3927"/>
                  </a:lnTo>
                  <a:cubicBezTo>
                    <a:pt x="17640" y="4713"/>
                    <a:pt x="18000" y="3535"/>
                    <a:pt x="18000" y="2356"/>
                  </a:cubicBezTo>
                  <a:cubicBezTo>
                    <a:pt x="18000" y="785"/>
                    <a:pt x="15840" y="0"/>
                    <a:pt x="10800" y="0"/>
                  </a:cubicBezTo>
                  <a:cubicBezTo>
                    <a:pt x="6120" y="0"/>
                    <a:pt x="3600" y="785"/>
                    <a:pt x="3600" y="2356"/>
                  </a:cubicBezTo>
                  <a:cubicBezTo>
                    <a:pt x="3600" y="3535"/>
                    <a:pt x="4320" y="4713"/>
                    <a:pt x="6840" y="3927"/>
                  </a:cubicBezTo>
                  <a:lnTo>
                    <a:pt x="8640" y="3927"/>
                  </a:lnTo>
                  <a:lnTo>
                    <a:pt x="8640" y="5891"/>
                  </a:lnTo>
                  <a:lnTo>
                    <a:pt x="6840" y="5891"/>
                  </a:lnTo>
                  <a:cubicBezTo>
                    <a:pt x="5400" y="5891"/>
                    <a:pt x="4320" y="7069"/>
                    <a:pt x="4320" y="8640"/>
                  </a:cubicBezTo>
                  <a:lnTo>
                    <a:pt x="4320" y="10996"/>
                  </a:lnTo>
                  <a:lnTo>
                    <a:pt x="2880" y="10996"/>
                  </a:lnTo>
                  <a:lnTo>
                    <a:pt x="2880" y="8640"/>
                  </a:lnTo>
                  <a:cubicBezTo>
                    <a:pt x="2880" y="7855"/>
                    <a:pt x="2520" y="7069"/>
                    <a:pt x="1440" y="7069"/>
                  </a:cubicBezTo>
                  <a:cubicBezTo>
                    <a:pt x="720" y="7069"/>
                    <a:pt x="0" y="7855"/>
                    <a:pt x="0" y="8640"/>
                  </a:cubicBezTo>
                  <a:lnTo>
                    <a:pt x="0" y="10604"/>
                  </a:lnTo>
                  <a:lnTo>
                    <a:pt x="0" y="17280"/>
                  </a:lnTo>
                  <a:cubicBezTo>
                    <a:pt x="0" y="18065"/>
                    <a:pt x="720" y="18851"/>
                    <a:pt x="1440" y="18851"/>
                  </a:cubicBezTo>
                  <a:cubicBezTo>
                    <a:pt x="2520" y="18851"/>
                    <a:pt x="2880" y="18065"/>
                    <a:pt x="2880" y="17280"/>
                  </a:cubicBezTo>
                  <a:lnTo>
                    <a:pt x="2880" y="14531"/>
                  </a:lnTo>
                  <a:lnTo>
                    <a:pt x="4320" y="14531"/>
                  </a:lnTo>
                  <a:lnTo>
                    <a:pt x="4320" y="15709"/>
                  </a:lnTo>
                  <a:cubicBezTo>
                    <a:pt x="4320" y="18458"/>
                    <a:pt x="6840" y="21600"/>
                    <a:pt x="10800" y="21600"/>
                  </a:cubicBezTo>
                  <a:cubicBezTo>
                    <a:pt x="15120" y="21600"/>
                    <a:pt x="17280" y="18458"/>
                    <a:pt x="17280" y="15709"/>
                  </a:cubicBezTo>
                  <a:lnTo>
                    <a:pt x="17280" y="14531"/>
                  </a:lnTo>
                  <a:lnTo>
                    <a:pt x="18720" y="14531"/>
                  </a:lnTo>
                  <a:lnTo>
                    <a:pt x="18720" y="17280"/>
                  </a:lnTo>
                  <a:cubicBezTo>
                    <a:pt x="18720" y="18065"/>
                    <a:pt x="19440" y="18851"/>
                    <a:pt x="20160" y="18851"/>
                  </a:cubicBezTo>
                  <a:cubicBezTo>
                    <a:pt x="20880" y="18851"/>
                    <a:pt x="21600" y="18065"/>
                    <a:pt x="21600" y="17280"/>
                  </a:cubicBezTo>
                  <a:lnTo>
                    <a:pt x="21600" y="10604"/>
                  </a:lnTo>
                  <a:lnTo>
                    <a:pt x="21600" y="8640"/>
                  </a:lnTo>
                  <a:cubicBezTo>
                    <a:pt x="21600" y="7855"/>
                    <a:pt x="20880" y="7069"/>
                    <a:pt x="20160" y="7069"/>
                  </a:cubicBezTo>
                  <a:cubicBezTo>
                    <a:pt x="19440" y="7069"/>
                    <a:pt x="18720" y="7855"/>
                    <a:pt x="18720" y="8640"/>
                  </a:cubicBezTo>
                  <a:lnTo>
                    <a:pt x="18720" y="10996"/>
                  </a:lnTo>
                  <a:lnTo>
                    <a:pt x="17280" y="10996"/>
                  </a:lnTo>
                  <a:lnTo>
                    <a:pt x="17280" y="8640"/>
                  </a:lnTo>
                  <a:cubicBezTo>
                    <a:pt x="17280" y="7069"/>
                    <a:pt x="16200" y="5891"/>
                    <a:pt x="14760" y="5891"/>
                  </a:cubicBezTo>
                  <a:lnTo>
                    <a:pt x="12960" y="5891"/>
                  </a:lnTo>
                  <a:close/>
                  <a:moveTo>
                    <a:pt x="12960" y="3927"/>
                  </a:moveTo>
                  <a:moveTo>
                    <a:pt x="2880" y="10996"/>
                  </a:moveTo>
                  <a:moveTo>
                    <a:pt x="4320" y="10996"/>
                  </a:moveTo>
                  <a:lnTo>
                    <a:pt x="4320" y="14531"/>
                  </a:lnTo>
                  <a:moveTo>
                    <a:pt x="2880" y="14531"/>
                  </a:moveTo>
                  <a:lnTo>
                    <a:pt x="2880" y="10996"/>
                  </a:lnTo>
                  <a:moveTo>
                    <a:pt x="17280" y="10996"/>
                  </a:moveTo>
                  <a:moveTo>
                    <a:pt x="18720" y="10996"/>
                  </a:moveTo>
                  <a:lnTo>
                    <a:pt x="18720" y="14531"/>
                  </a:lnTo>
                  <a:moveTo>
                    <a:pt x="17280" y="14531"/>
                  </a:moveTo>
                  <a:lnTo>
                    <a:pt x="17280" y="10996"/>
                  </a:lnTo>
                  <a:moveTo>
                    <a:pt x="8640" y="3927"/>
                  </a:moveTo>
                  <a:lnTo>
                    <a:pt x="12960" y="3927"/>
                  </a:lnTo>
                  <a:moveTo>
                    <a:pt x="12960" y="5891"/>
                  </a:moveTo>
                  <a:lnTo>
                    <a:pt x="8640" y="5891"/>
                  </a:lnTo>
                </a:path>
              </a:pathLst>
            </a:custGeom>
            <a:solidFill>
              <a:schemeClr val="tx1">
                <a:lumMod val="65000"/>
                <a:lumOff val="35000"/>
              </a:schemeClr>
            </a:solidFill>
            <a:ln w="9525">
              <a:solidFill>
                <a:srgbClr val="000000"/>
              </a:solidFill>
              <a:miter lim="800000"/>
              <a:headEnd/>
              <a:tailEnd/>
            </a:ln>
            <a:effec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14" name="Rectangle 6">
              <a:extLst>
                <a:ext uri="{FF2B5EF4-FFF2-40B4-BE49-F238E27FC236}">
                  <a16:creationId xmlns:a16="http://schemas.microsoft.com/office/drawing/2014/main" id="{FA460C4B-5533-E8F9-CD37-25D0F0ADD9AB}"/>
                </a:ext>
              </a:extLst>
            </p:cNvPr>
            <p:cNvSpPr>
              <a:spLocks noChangeArrowheads="1"/>
            </p:cNvSpPr>
            <p:nvPr/>
          </p:nvSpPr>
          <p:spPr bwMode="auto">
            <a:xfrm>
              <a:off x="9633863" y="5009099"/>
              <a:ext cx="439128" cy="1059297"/>
            </a:xfrm>
            <a:prstGeom prst="rect">
              <a:avLst/>
            </a:prstGeom>
            <a:solidFill>
              <a:schemeClr val="bg1">
                <a:lumMod val="85000"/>
              </a:schemeClr>
            </a:solidFill>
            <a:ln w="9525">
              <a:solidFill>
                <a:schemeClr val="tx1"/>
              </a:solidFill>
              <a:miter lim="800000"/>
              <a:headEnd/>
              <a:tailEnd/>
            </a:ln>
          </p:spPr>
          <p:txBody>
            <a:bodyPr wrap="none" anchor="ctr"/>
            <a:lstStyle/>
            <a:p>
              <a:pPr marL="0" marR="0" lvl="0" indent="0" algn="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218" name="laptop">
            <a:extLst>
              <a:ext uri="{FF2B5EF4-FFF2-40B4-BE49-F238E27FC236}">
                <a16:creationId xmlns:a16="http://schemas.microsoft.com/office/drawing/2014/main" id="{A3B288A0-3E07-15C0-0389-A50B71BFC446}"/>
              </a:ext>
            </a:extLst>
          </p:cNvPr>
          <p:cNvSpPr>
            <a:spLocks noEditPoints="1" noChangeArrowheads="1"/>
          </p:cNvSpPr>
          <p:nvPr/>
        </p:nvSpPr>
        <p:spPr bwMode="auto">
          <a:xfrm>
            <a:off x="1837332" y="4478327"/>
            <a:ext cx="212688" cy="208543"/>
          </a:xfrm>
          <a:custGeom>
            <a:avLst/>
            <a:gdLst>
              <a:gd name="T0" fmla="*/ 3362 w 21600"/>
              <a:gd name="T1" fmla="*/ 0 h 21600"/>
              <a:gd name="T2" fmla="*/ 3362 w 21600"/>
              <a:gd name="T3" fmla="*/ 7173 h 21600"/>
              <a:gd name="T4" fmla="*/ 18327 w 21600"/>
              <a:gd name="T5" fmla="*/ 0 h 21600"/>
              <a:gd name="T6" fmla="*/ 18327 w 21600"/>
              <a:gd name="T7" fmla="*/ 7173 h 21600"/>
              <a:gd name="T8" fmla="*/ 10800 w 21600"/>
              <a:gd name="T9" fmla="*/ 0 h 21600"/>
              <a:gd name="T10" fmla="*/ 10800 w 21600"/>
              <a:gd name="T11" fmla="*/ 21600 h 21600"/>
              <a:gd name="T12" fmla="*/ 0 w 21600"/>
              <a:gd name="T13" fmla="*/ 21600 h 21600"/>
              <a:gd name="T14" fmla="*/ 21600 w 21600"/>
              <a:gd name="T15" fmla="*/ 21600 h 21600"/>
              <a:gd name="T16" fmla="*/ 4445 w 21600"/>
              <a:gd name="T17" fmla="*/ 1858 h 21600"/>
              <a:gd name="T18" fmla="*/ 17311 w 21600"/>
              <a:gd name="T19" fmla="*/ 12323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extrusionOk="0">
                <a:moveTo>
                  <a:pt x="3362" y="0"/>
                </a:moveTo>
                <a:lnTo>
                  <a:pt x="18327" y="0"/>
                </a:lnTo>
                <a:lnTo>
                  <a:pt x="18327" y="14347"/>
                </a:lnTo>
                <a:lnTo>
                  <a:pt x="3362" y="14347"/>
                </a:lnTo>
                <a:lnTo>
                  <a:pt x="3362" y="0"/>
                </a:lnTo>
                <a:close/>
              </a:path>
              <a:path w="21600" h="21600" extrusionOk="0">
                <a:moveTo>
                  <a:pt x="3340" y="15068"/>
                </a:moveTo>
                <a:lnTo>
                  <a:pt x="0" y="19877"/>
                </a:lnTo>
                <a:lnTo>
                  <a:pt x="21600" y="19877"/>
                </a:lnTo>
                <a:lnTo>
                  <a:pt x="18327" y="15068"/>
                </a:lnTo>
                <a:lnTo>
                  <a:pt x="3340" y="15068"/>
                </a:lnTo>
                <a:close/>
              </a:path>
              <a:path w="21600" h="21600" extrusionOk="0">
                <a:moveTo>
                  <a:pt x="0" y="19877"/>
                </a:moveTo>
                <a:lnTo>
                  <a:pt x="0" y="21600"/>
                </a:lnTo>
                <a:lnTo>
                  <a:pt x="21600" y="21600"/>
                </a:lnTo>
                <a:lnTo>
                  <a:pt x="21600" y="19877"/>
                </a:lnTo>
                <a:lnTo>
                  <a:pt x="0" y="19877"/>
                </a:lnTo>
                <a:close/>
              </a:path>
              <a:path w="21600" h="21600" extrusionOk="0">
                <a:moveTo>
                  <a:pt x="4186" y="1523"/>
                </a:moveTo>
                <a:lnTo>
                  <a:pt x="17547" y="1523"/>
                </a:lnTo>
                <a:lnTo>
                  <a:pt x="17547" y="12744"/>
                </a:lnTo>
                <a:lnTo>
                  <a:pt x="4186" y="12744"/>
                </a:lnTo>
                <a:lnTo>
                  <a:pt x="4186" y="1523"/>
                </a:lnTo>
                <a:close/>
              </a:path>
              <a:path w="21600" h="21600" extrusionOk="0">
                <a:moveTo>
                  <a:pt x="3318" y="15549"/>
                </a:moveTo>
                <a:lnTo>
                  <a:pt x="2917" y="16110"/>
                </a:lnTo>
                <a:lnTo>
                  <a:pt x="18727" y="16110"/>
                </a:lnTo>
                <a:lnTo>
                  <a:pt x="18327" y="15549"/>
                </a:lnTo>
                <a:lnTo>
                  <a:pt x="3318" y="15549"/>
                </a:lnTo>
                <a:close/>
              </a:path>
              <a:path w="21600" h="21600" extrusionOk="0">
                <a:moveTo>
                  <a:pt x="6213" y="18314"/>
                </a:moveTo>
                <a:lnTo>
                  <a:pt x="5946" y="18875"/>
                </a:lnTo>
                <a:lnTo>
                  <a:pt x="15766" y="18875"/>
                </a:lnTo>
                <a:lnTo>
                  <a:pt x="15499" y="18314"/>
                </a:lnTo>
                <a:lnTo>
                  <a:pt x="6213" y="18314"/>
                </a:lnTo>
                <a:close/>
              </a:path>
              <a:path w="21600" h="21600" extrusionOk="0">
                <a:moveTo>
                  <a:pt x="2828" y="16471"/>
                </a:moveTo>
                <a:lnTo>
                  <a:pt x="2405" y="17072"/>
                </a:lnTo>
                <a:lnTo>
                  <a:pt x="19284" y="17072"/>
                </a:lnTo>
                <a:lnTo>
                  <a:pt x="18839" y="16471"/>
                </a:lnTo>
                <a:lnTo>
                  <a:pt x="2828" y="16471"/>
                </a:lnTo>
                <a:close/>
              </a:path>
              <a:path w="21600" h="21600" extrusionOk="0">
                <a:moveTo>
                  <a:pt x="2316" y="17352"/>
                </a:moveTo>
                <a:lnTo>
                  <a:pt x="1871" y="17953"/>
                </a:lnTo>
                <a:lnTo>
                  <a:pt x="19863" y="17953"/>
                </a:lnTo>
                <a:lnTo>
                  <a:pt x="19395" y="17352"/>
                </a:lnTo>
                <a:lnTo>
                  <a:pt x="2316" y="17352"/>
                </a:lnTo>
                <a:close/>
              </a:path>
            </a:pathLst>
          </a:custGeom>
          <a:solidFill>
            <a:schemeClr val="accent1"/>
          </a:solidFill>
          <a:ln w="9525">
            <a:solidFill>
              <a:schemeClr val="tx1"/>
            </a:solidFill>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4106FE78-9DD9-34F3-33D2-EB34CA21AA96}"/>
              </a:ext>
            </a:extLst>
          </p:cNvPr>
          <p:cNvPicPr>
            <a:picLocks noChangeAspect="1"/>
          </p:cNvPicPr>
          <p:nvPr/>
        </p:nvPicPr>
        <p:blipFill>
          <a:blip r:embed="rId3"/>
          <a:stretch>
            <a:fillRect/>
          </a:stretch>
        </p:blipFill>
        <p:spPr>
          <a:xfrm rot="16200000">
            <a:off x="724592" y="1694793"/>
            <a:ext cx="219475" cy="233192"/>
          </a:xfrm>
          <a:prstGeom prst="rect">
            <a:avLst/>
          </a:prstGeom>
        </p:spPr>
      </p:pic>
      <p:sp>
        <p:nvSpPr>
          <p:cNvPr id="7" name="laptop">
            <a:extLst>
              <a:ext uri="{FF2B5EF4-FFF2-40B4-BE49-F238E27FC236}">
                <a16:creationId xmlns:a16="http://schemas.microsoft.com/office/drawing/2014/main" id="{8488EF9A-A4A8-7A69-C49F-13A3ED5BC6D7}"/>
              </a:ext>
            </a:extLst>
          </p:cNvPr>
          <p:cNvSpPr>
            <a:spLocks noEditPoints="1" noChangeArrowheads="1"/>
          </p:cNvSpPr>
          <p:nvPr/>
        </p:nvSpPr>
        <p:spPr bwMode="auto">
          <a:xfrm>
            <a:off x="717733" y="1962150"/>
            <a:ext cx="212688" cy="208543"/>
          </a:xfrm>
          <a:custGeom>
            <a:avLst/>
            <a:gdLst>
              <a:gd name="T0" fmla="*/ 3362 w 21600"/>
              <a:gd name="T1" fmla="*/ 0 h 21600"/>
              <a:gd name="T2" fmla="*/ 3362 w 21600"/>
              <a:gd name="T3" fmla="*/ 7173 h 21600"/>
              <a:gd name="T4" fmla="*/ 18327 w 21600"/>
              <a:gd name="T5" fmla="*/ 0 h 21600"/>
              <a:gd name="T6" fmla="*/ 18327 w 21600"/>
              <a:gd name="T7" fmla="*/ 7173 h 21600"/>
              <a:gd name="T8" fmla="*/ 10800 w 21600"/>
              <a:gd name="T9" fmla="*/ 0 h 21600"/>
              <a:gd name="T10" fmla="*/ 10800 w 21600"/>
              <a:gd name="T11" fmla="*/ 21600 h 21600"/>
              <a:gd name="T12" fmla="*/ 0 w 21600"/>
              <a:gd name="T13" fmla="*/ 21600 h 21600"/>
              <a:gd name="T14" fmla="*/ 21600 w 21600"/>
              <a:gd name="T15" fmla="*/ 21600 h 21600"/>
              <a:gd name="T16" fmla="*/ 4445 w 21600"/>
              <a:gd name="T17" fmla="*/ 1858 h 21600"/>
              <a:gd name="T18" fmla="*/ 17311 w 21600"/>
              <a:gd name="T19" fmla="*/ 12323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extrusionOk="0">
                <a:moveTo>
                  <a:pt x="3362" y="0"/>
                </a:moveTo>
                <a:lnTo>
                  <a:pt x="18327" y="0"/>
                </a:lnTo>
                <a:lnTo>
                  <a:pt x="18327" y="14347"/>
                </a:lnTo>
                <a:lnTo>
                  <a:pt x="3362" y="14347"/>
                </a:lnTo>
                <a:lnTo>
                  <a:pt x="3362" y="0"/>
                </a:lnTo>
                <a:close/>
              </a:path>
              <a:path w="21600" h="21600" extrusionOk="0">
                <a:moveTo>
                  <a:pt x="3340" y="15068"/>
                </a:moveTo>
                <a:lnTo>
                  <a:pt x="0" y="19877"/>
                </a:lnTo>
                <a:lnTo>
                  <a:pt x="21600" y="19877"/>
                </a:lnTo>
                <a:lnTo>
                  <a:pt x="18327" y="15068"/>
                </a:lnTo>
                <a:lnTo>
                  <a:pt x="3340" y="15068"/>
                </a:lnTo>
                <a:close/>
              </a:path>
              <a:path w="21600" h="21600" extrusionOk="0">
                <a:moveTo>
                  <a:pt x="0" y="19877"/>
                </a:moveTo>
                <a:lnTo>
                  <a:pt x="0" y="21600"/>
                </a:lnTo>
                <a:lnTo>
                  <a:pt x="21600" y="21600"/>
                </a:lnTo>
                <a:lnTo>
                  <a:pt x="21600" y="19877"/>
                </a:lnTo>
                <a:lnTo>
                  <a:pt x="0" y="19877"/>
                </a:lnTo>
                <a:close/>
              </a:path>
              <a:path w="21600" h="21600" extrusionOk="0">
                <a:moveTo>
                  <a:pt x="4186" y="1523"/>
                </a:moveTo>
                <a:lnTo>
                  <a:pt x="17547" y="1523"/>
                </a:lnTo>
                <a:lnTo>
                  <a:pt x="17547" y="12744"/>
                </a:lnTo>
                <a:lnTo>
                  <a:pt x="4186" y="12744"/>
                </a:lnTo>
                <a:lnTo>
                  <a:pt x="4186" y="1523"/>
                </a:lnTo>
                <a:close/>
              </a:path>
              <a:path w="21600" h="21600" extrusionOk="0">
                <a:moveTo>
                  <a:pt x="3318" y="15549"/>
                </a:moveTo>
                <a:lnTo>
                  <a:pt x="2917" y="16110"/>
                </a:lnTo>
                <a:lnTo>
                  <a:pt x="18727" y="16110"/>
                </a:lnTo>
                <a:lnTo>
                  <a:pt x="18327" y="15549"/>
                </a:lnTo>
                <a:lnTo>
                  <a:pt x="3318" y="15549"/>
                </a:lnTo>
                <a:close/>
              </a:path>
              <a:path w="21600" h="21600" extrusionOk="0">
                <a:moveTo>
                  <a:pt x="6213" y="18314"/>
                </a:moveTo>
                <a:lnTo>
                  <a:pt x="5946" y="18875"/>
                </a:lnTo>
                <a:lnTo>
                  <a:pt x="15766" y="18875"/>
                </a:lnTo>
                <a:lnTo>
                  <a:pt x="15499" y="18314"/>
                </a:lnTo>
                <a:lnTo>
                  <a:pt x="6213" y="18314"/>
                </a:lnTo>
                <a:close/>
              </a:path>
              <a:path w="21600" h="21600" extrusionOk="0">
                <a:moveTo>
                  <a:pt x="2828" y="16471"/>
                </a:moveTo>
                <a:lnTo>
                  <a:pt x="2405" y="17072"/>
                </a:lnTo>
                <a:lnTo>
                  <a:pt x="19284" y="17072"/>
                </a:lnTo>
                <a:lnTo>
                  <a:pt x="18839" y="16471"/>
                </a:lnTo>
                <a:lnTo>
                  <a:pt x="2828" y="16471"/>
                </a:lnTo>
                <a:close/>
              </a:path>
              <a:path w="21600" h="21600" extrusionOk="0">
                <a:moveTo>
                  <a:pt x="2316" y="17352"/>
                </a:moveTo>
                <a:lnTo>
                  <a:pt x="1871" y="17953"/>
                </a:lnTo>
                <a:lnTo>
                  <a:pt x="19863" y="17953"/>
                </a:lnTo>
                <a:lnTo>
                  <a:pt x="19395" y="17352"/>
                </a:lnTo>
                <a:lnTo>
                  <a:pt x="2316" y="17352"/>
                </a:lnTo>
                <a:close/>
              </a:path>
            </a:pathLst>
          </a:custGeom>
          <a:solidFill>
            <a:srgbClr val="FFFF00"/>
          </a:solidFill>
          <a:ln w="9525">
            <a:solidFill>
              <a:schemeClr val="tx1"/>
            </a:solidFill>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245AD9CF-FDF0-A8D3-B593-9F0417FB315C}"/>
              </a:ext>
            </a:extLst>
          </p:cNvPr>
          <p:cNvSpPr txBox="1"/>
          <p:nvPr/>
        </p:nvSpPr>
        <p:spPr>
          <a:xfrm>
            <a:off x="-442023" y="1682659"/>
            <a:ext cx="1852123" cy="26161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1">
                <a:solidFill>
                  <a:prstClr val="black"/>
                </a:solidFill>
                <a:latin typeface="Arial" panose="020B0604020202020204" pitchFamily="34" charset="0"/>
                <a:cs typeface="Arial" panose="020B0604020202020204" pitchFamily="34" charset="0"/>
              </a:rPr>
              <a:t>JTLS-GO</a:t>
            </a:r>
            <a:r>
              <a:rPr kumimoji="0" lang="en-US" sz="1100" b="1" i="0"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a:t>
            </a:r>
          </a:p>
        </p:txBody>
      </p:sp>
      <p:sp>
        <p:nvSpPr>
          <p:cNvPr id="10" name="TextBox 9">
            <a:extLst>
              <a:ext uri="{FF2B5EF4-FFF2-40B4-BE49-F238E27FC236}">
                <a16:creationId xmlns:a16="http://schemas.microsoft.com/office/drawing/2014/main" id="{5037F1C1-5DB3-74E6-6D97-5CF628453B7D}"/>
              </a:ext>
            </a:extLst>
          </p:cNvPr>
          <p:cNvSpPr txBox="1"/>
          <p:nvPr/>
        </p:nvSpPr>
        <p:spPr>
          <a:xfrm>
            <a:off x="-450399" y="1886486"/>
            <a:ext cx="1852123" cy="26161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1">
                <a:solidFill>
                  <a:prstClr val="black"/>
                </a:solidFill>
                <a:latin typeface="Arial" panose="020B0604020202020204" pitchFamily="34" charset="0"/>
                <a:cs typeface="Arial" panose="020B0604020202020204" pitchFamily="34" charset="0"/>
              </a:rPr>
              <a:t>Monitor</a:t>
            </a:r>
            <a:r>
              <a:rPr kumimoji="0" lang="en-US" sz="1100" b="1" i="0"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a:t>
            </a:r>
          </a:p>
        </p:txBody>
      </p:sp>
      <p:sp>
        <p:nvSpPr>
          <p:cNvPr id="11" name="laptop">
            <a:extLst>
              <a:ext uri="{FF2B5EF4-FFF2-40B4-BE49-F238E27FC236}">
                <a16:creationId xmlns:a16="http://schemas.microsoft.com/office/drawing/2014/main" id="{B296A980-51DD-4AC7-8EEC-3F20EC0EC110}"/>
              </a:ext>
            </a:extLst>
          </p:cNvPr>
          <p:cNvSpPr>
            <a:spLocks noEditPoints="1" noChangeArrowheads="1"/>
          </p:cNvSpPr>
          <p:nvPr/>
        </p:nvSpPr>
        <p:spPr bwMode="auto">
          <a:xfrm>
            <a:off x="2197223" y="4467495"/>
            <a:ext cx="212688" cy="208543"/>
          </a:xfrm>
          <a:custGeom>
            <a:avLst/>
            <a:gdLst>
              <a:gd name="T0" fmla="*/ 3362 w 21600"/>
              <a:gd name="T1" fmla="*/ 0 h 21600"/>
              <a:gd name="T2" fmla="*/ 3362 w 21600"/>
              <a:gd name="T3" fmla="*/ 7173 h 21600"/>
              <a:gd name="T4" fmla="*/ 18327 w 21600"/>
              <a:gd name="T5" fmla="*/ 0 h 21600"/>
              <a:gd name="T6" fmla="*/ 18327 w 21600"/>
              <a:gd name="T7" fmla="*/ 7173 h 21600"/>
              <a:gd name="T8" fmla="*/ 10800 w 21600"/>
              <a:gd name="T9" fmla="*/ 0 h 21600"/>
              <a:gd name="T10" fmla="*/ 10800 w 21600"/>
              <a:gd name="T11" fmla="*/ 21600 h 21600"/>
              <a:gd name="T12" fmla="*/ 0 w 21600"/>
              <a:gd name="T13" fmla="*/ 21600 h 21600"/>
              <a:gd name="T14" fmla="*/ 21600 w 21600"/>
              <a:gd name="T15" fmla="*/ 21600 h 21600"/>
              <a:gd name="T16" fmla="*/ 4445 w 21600"/>
              <a:gd name="T17" fmla="*/ 1858 h 21600"/>
              <a:gd name="T18" fmla="*/ 17311 w 21600"/>
              <a:gd name="T19" fmla="*/ 12323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extrusionOk="0">
                <a:moveTo>
                  <a:pt x="3362" y="0"/>
                </a:moveTo>
                <a:lnTo>
                  <a:pt x="18327" y="0"/>
                </a:lnTo>
                <a:lnTo>
                  <a:pt x="18327" y="14347"/>
                </a:lnTo>
                <a:lnTo>
                  <a:pt x="3362" y="14347"/>
                </a:lnTo>
                <a:lnTo>
                  <a:pt x="3362" y="0"/>
                </a:lnTo>
                <a:close/>
              </a:path>
              <a:path w="21600" h="21600" extrusionOk="0">
                <a:moveTo>
                  <a:pt x="3340" y="15068"/>
                </a:moveTo>
                <a:lnTo>
                  <a:pt x="0" y="19877"/>
                </a:lnTo>
                <a:lnTo>
                  <a:pt x="21600" y="19877"/>
                </a:lnTo>
                <a:lnTo>
                  <a:pt x="18327" y="15068"/>
                </a:lnTo>
                <a:lnTo>
                  <a:pt x="3340" y="15068"/>
                </a:lnTo>
                <a:close/>
              </a:path>
              <a:path w="21600" h="21600" extrusionOk="0">
                <a:moveTo>
                  <a:pt x="0" y="19877"/>
                </a:moveTo>
                <a:lnTo>
                  <a:pt x="0" y="21600"/>
                </a:lnTo>
                <a:lnTo>
                  <a:pt x="21600" y="21600"/>
                </a:lnTo>
                <a:lnTo>
                  <a:pt x="21600" y="19877"/>
                </a:lnTo>
                <a:lnTo>
                  <a:pt x="0" y="19877"/>
                </a:lnTo>
                <a:close/>
              </a:path>
              <a:path w="21600" h="21600" extrusionOk="0">
                <a:moveTo>
                  <a:pt x="4186" y="1523"/>
                </a:moveTo>
                <a:lnTo>
                  <a:pt x="17547" y="1523"/>
                </a:lnTo>
                <a:lnTo>
                  <a:pt x="17547" y="12744"/>
                </a:lnTo>
                <a:lnTo>
                  <a:pt x="4186" y="12744"/>
                </a:lnTo>
                <a:lnTo>
                  <a:pt x="4186" y="1523"/>
                </a:lnTo>
                <a:close/>
              </a:path>
              <a:path w="21600" h="21600" extrusionOk="0">
                <a:moveTo>
                  <a:pt x="3318" y="15549"/>
                </a:moveTo>
                <a:lnTo>
                  <a:pt x="2917" y="16110"/>
                </a:lnTo>
                <a:lnTo>
                  <a:pt x="18727" y="16110"/>
                </a:lnTo>
                <a:lnTo>
                  <a:pt x="18327" y="15549"/>
                </a:lnTo>
                <a:lnTo>
                  <a:pt x="3318" y="15549"/>
                </a:lnTo>
                <a:close/>
              </a:path>
              <a:path w="21600" h="21600" extrusionOk="0">
                <a:moveTo>
                  <a:pt x="6213" y="18314"/>
                </a:moveTo>
                <a:lnTo>
                  <a:pt x="5946" y="18875"/>
                </a:lnTo>
                <a:lnTo>
                  <a:pt x="15766" y="18875"/>
                </a:lnTo>
                <a:lnTo>
                  <a:pt x="15499" y="18314"/>
                </a:lnTo>
                <a:lnTo>
                  <a:pt x="6213" y="18314"/>
                </a:lnTo>
                <a:close/>
              </a:path>
              <a:path w="21600" h="21600" extrusionOk="0">
                <a:moveTo>
                  <a:pt x="2828" y="16471"/>
                </a:moveTo>
                <a:lnTo>
                  <a:pt x="2405" y="17072"/>
                </a:lnTo>
                <a:lnTo>
                  <a:pt x="19284" y="17072"/>
                </a:lnTo>
                <a:lnTo>
                  <a:pt x="18839" y="16471"/>
                </a:lnTo>
                <a:lnTo>
                  <a:pt x="2828" y="16471"/>
                </a:lnTo>
                <a:close/>
              </a:path>
              <a:path w="21600" h="21600" extrusionOk="0">
                <a:moveTo>
                  <a:pt x="2316" y="17352"/>
                </a:moveTo>
                <a:lnTo>
                  <a:pt x="1871" y="17953"/>
                </a:lnTo>
                <a:lnTo>
                  <a:pt x="19863" y="17953"/>
                </a:lnTo>
                <a:lnTo>
                  <a:pt x="19395" y="17352"/>
                </a:lnTo>
                <a:lnTo>
                  <a:pt x="2316" y="17352"/>
                </a:lnTo>
                <a:close/>
              </a:path>
            </a:pathLst>
          </a:custGeom>
          <a:solidFill>
            <a:srgbClr val="FFFF00"/>
          </a:solidFill>
          <a:ln w="9525">
            <a:solidFill>
              <a:schemeClr val="tx1"/>
            </a:solidFill>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01" name="TextBox 100">
            <a:extLst>
              <a:ext uri="{FF2B5EF4-FFF2-40B4-BE49-F238E27FC236}">
                <a16:creationId xmlns:a16="http://schemas.microsoft.com/office/drawing/2014/main" id="{D46F9B46-8EDC-A8BF-25F1-B7C0E0F18993}"/>
              </a:ext>
            </a:extLst>
          </p:cNvPr>
          <p:cNvSpPr txBox="1"/>
          <p:nvPr/>
        </p:nvSpPr>
        <p:spPr>
          <a:xfrm>
            <a:off x="906330" y="3381389"/>
            <a:ext cx="97083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Sr CT/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Ex CT</a:t>
            </a:r>
          </a:p>
        </p:txBody>
      </p:sp>
      <p:sp>
        <p:nvSpPr>
          <p:cNvPr id="102" name="TextBox 101">
            <a:extLst>
              <a:ext uri="{FF2B5EF4-FFF2-40B4-BE49-F238E27FC236}">
                <a16:creationId xmlns:a16="http://schemas.microsoft.com/office/drawing/2014/main" id="{604E2502-24D0-11F0-86DE-3BF80B2D37BE}"/>
              </a:ext>
            </a:extLst>
          </p:cNvPr>
          <p:cNvSpPr txBox="1"/>
          <p:nvPr/>
        </p:nvSpPr>
        <p:spPr>
          <a:xfrm>
            <a:off x="1854595" y="5004720"/>
            <a:ext cx="970834"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Analyst NGB</a:t>
            </a:r>
          </a:p>
        </p:txBody>
      </p:sp>
      <p:sp>
        <p:nvSpPr>
          <p:cNvPr id="56" name="TextBox 55">
            <a:extLst>
              <a:ext uri="{FF2B5EF4-FFF2-40B4-BE49-F238E27FC236}">
                <a16:creationId xmlns:a16="http://schemas.microsoft.com/office/drawing/2014/main" id="{52CF9FBF-E815-916D-5BC8-43F1902901FC}"/>
              </a:ext>
            </a:extLst>
          </p:cNvPr>
          <p:cNvSpPr txBox="1"/>
          <p:nvPr/>
        </p:nvSpPr>
        <p:spPr>
          <a:xfrm>
            <a:off x="179286" y="4756228"/>
            <a:ext cx="1847573"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1">
                <a:solidFill>
                  <a:prstClr val="black"/>
                </a:solidFill>
                <a:latin typeface="Arial" panose="020B0604020202020204" pitchFamily="34" charset="0"/>
                <a:cs typeface="Arial" panose="020B0604020202020204" pitchFamily="34" charset="0"/>
              </a:rPr>
              <a:t>Technical Coordinator </a:t>
            </a:r>
            <a:endParaRPr kumimoji="0" lang="en-US" sz="8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57" name="chair">
            <a:extLst>
              <a:ext uri="{FF2B5EF4-FFF2-40B4-BE49-F238E27FC236}">
                <a16:creationId xmlns:a16="http://schemas.microsoft.com/office/drawing/2014/main" id="{98B63B59-EC5E-B62E-AA03-611382AE4FD6}"/>
              </a:ext>
            </a:extLst>
          </p:cNvPr>
          <p:cNvSpPr>
            <a:spLocks noEditPoints="1" noChangeArrowheads="1"/>
          </p:cNvSpPr>
          <p:nvPr/>
        </p:nvSpPr>
        <p:spPr bwMode="auto">
          <a:xfrm rot="10800000">
            <a:off x="1775936" y="4787568"/>
            <a:ext cx="217722" cy="168653"/>
          </a:xfrm>
          <a:custGeom>
            <a:avLst/>
            <a:gdLst>
              <a:gd name="T0" fmla="*/ 10800 w 21600"/>
              <a:gd name="T1" fmla="*/ 0 h 21600"/>
              <a:gd name="T2" fmla="*/ 21600 w 21600"/>
              <a:gd name="T3" fmla="*/ 10800 h 21600"/>
              <a:gd name="T4" fmla="*/ 10800 w 21600"/>
              <a:gd name="T5" fmla="*/ 21600 h 21600"/>
              <a:gd name="T6" fmla="*/ 0 w 21600"/>
              <a:gd name="T7" fmla="*/ 10800 h 21600"/>
              <a:gd name="T8" fmla="*/ 5400 w 21600"/>
              <a:gd name="T9" fmla="*/ 7265 h 21600"/>
              <a:gd name="T10" fmla="*/ 16200 w 21600"/>
              <a:gd name="T11" fmla="*/ 17869 h 21600"/>
            </a:gdLst>
            <a:ahLst/>
            <a:cxnLst>
              <a:cxn ang="0">
                <a:pos x="T0" y="T1"/>
              </a:cxn>
              <a:cxn ang="0">
                <a:pos x="T2" y="T3"/>
              </a:cxn>
              <a:cxn ang="0">
                <a:pos x="T4" y="T5"/>
              </a:cxn>
              <a:cxn ang="0">
                <a:pos x="T6" y="T7"/>
              </a:cxn>
            </a:cxnLst>
            <a:rect l="T8" t="T9" r="T10" b="T11"/>
            <a:pathLst>
              <a:path w="21600" h="21600" extrusionOk="0">
                <a:moveTo>
                  <a:pt x="12960" y="3927"/>
                </a:moveTo>
                <a:lnTo>
                  <a:pt x="14760" y="3927"/>
                </a:lnTo>
                <a:cubicBezTo>
                  <a:pt x="17640" y="4713"/>
                  <a:pt x="18000" y="3535"/>
                  <a:pt x="18000" y="2356"/>
                </a:cubicBezTo>
                <a:cubicBezTo>
                  <a:pt x="18000" y="785"/>
                  <a:pt x="15840" y="0"/>
                  <a:pt x="10800" y="0"/>
                </a:cubicBezTo>
                <a:cubicBezTo>
                  <a:pt x="6120" y="0"/>
                  <a:pt x="3600" y="785"/>
                  <a:pt x="3600" y="2356"/>
                </a:cubicBezTo>
                <a:cubicBezTo>
                  <a:pt x="3600" y="3535"/>
                  <a:pt x="4320" y="4713"/>
                  <a:pt x="6840" y="3927"/>
                </a:cubicBezTo>
                <a:lnTo>
                  <a:pt x="8640" y="3927"/>
                </a:lnTo>
                <a:lnTo>
                  <a:pt x="8640" y="5891"/>
                </a:lnTo>
                <a:lnTo>
                  <a:pt x="6840" y="5891"/>
                </a:lnTo>
                <a:cubicBezTo>
                  <a:pt x="5400" y="5891"/>
                  <a:pt x="4320" y="7069"/>
                  <a:pt x="4320" y="8640"/>
                </a:cubicBezTo>
                <a:lnTo>
                  <a:pt x="4320" y="10996"/>
                </a:lnTo>
                <a:lnTo>
                  <a:pt x="2880" y="10996"/>
                </a:lnTo>
                <a:lnTo>
                  <a:pt x="2880" y="8640"/>
                </a:lnTo>
                <a:cubicBezTo>
                  <a:pt x="2880" y="7855"/>
                  <a:pt x="2520" y="7069"/>
                  <a:pt x="1440" y="7069"/>
                </a:cubicBezTo>
                <a:cubicBezTo>
                  <a:pt x="720" y="7069"/>
                  <a:pt x="0" y="7855"/>
                  <a:pt x="0" y="8640"/>
                </a:cubicBezTo>
                <a:lnTo>
                  <a:pt x="0" y="10604"/>
                </a:lnTo>
                <a:lnTo>
                  <a:pt x="0" y="17280"/>
                </a:lnTo>
                <a:cubicBezTo>
                  <a:pt x="0" y="18065"/>
                  <a:pt x="720" y="18851"/>
                  <a:pt x="1440" y="18851"/>
                </a:cubicBezTo>
                <a:cubicBezTo>
                  <a:pt x="2520" y="18851"/>
                  <a:pt x="2880" y="18065"/>
                  <a:pt x="2880" y="17280"/>
                </a:cubicBezTo>
                <a:lnTo>
                  <a:pt x="2880" y="14531"/>
                </a:lnTo>
                <a:lnTo>
                  <a:pt x="4320" y="14531"/>
                </a:lnTo>
                <a:lnTo>
                  <a:pt x="4320" y="15709"/>
                </a:lnTo>
                <a:cubicBezTo>
                  <a:pt x="4320" y="18458"/>
                  <a:pt x="6840" y="21600"/>
                  <a:pt x="10800" y="21600"/>
                </a:cubicBezTo>
                <a:cubicBezTo>
                  <a:pt x="15120" y="21600"/>
                  <a:pt x="17280" y="18458"/>
                  <a:pt x="17280" y="15709"/>
                </a:cubicBezTo>
                <a:lnTo>
                  <a:pt x="17280" y="14531"/>
                </a:lnTo>
                <a:lnTo>
                  <a:pt x="18720" y="14531"/>
                </a:lnTo>
                <a:lnTo>
                  <a:pt x="18720" y="17280"/>
                </a:lnTo>
                <a:cubicBezTo>
                  <a:pt x="18720" y="18065"/>
                  <a:pt x="19440" y="18851"/>
                  <a:pt x="20160" y="18851"/>
                </a:cubicBezTo>
                <a:cubicBezTo>
                  <a:pt x="20880" y="18851"/>
                  <a:pt x="21600" y="18065"/>
                  <a:pt x="21600" y="17280"/>
                </a:cubicBezTo>
                <a:lnTo>
                  <a:pt x="21600" y="10604"/>
                </a:lnTo>
                <a:lnTo>
                  <a:pt x="21600" y="8640"/>
                </a:lnTo>
                <a:cubicBezTo>
                  <a:pt x="21600" y="7855"/>
                  <a:pt x="20880" y="7069"/>
                  <a:pt x="20160" y="7069"/>
                </a:cubicBezTo>
                <a:cubicBezTo>
                  <a:pt x="19440" y="7069"/>
                  <a:pt x="18720" y="7855"/>
                  <a:pt x="18720" y="8640"/>
                </a:cubicBezTo>
                <a:lnTo>
                  <a:pt x="18720" y="10996"/>
                </a:lnTo>
                <a:lnTo>
                  <a:pt x="17280" y="10996"/>
                </a:lnTo>
                <a:lnTo>
                  <a:pt x="17280" y="8640"/>
                </a:lnTo>
                <a:cubicBezTo>
                  <a:pt x="17280" y="7069"/>
                  <a:pt x="16200" y="5891"/>
                  <a:pt x="14760" y="5891"/>
                </a:cubicBezTo>
                <a:lnTo>
                  <a:pt x="12960" y="5891"/>
                </a:lnTo>
                <a:close/>
                <a:moveTo>
                  <a:pt x="12960" y="3927"/>
                </a:moveTo>
                <a:moveTo>
                  <a:pt x="2880" y="10996"/>
                </a:moveTo>
                <a:moveTo>
                  <a:pt x="4320" y="10996"/>
                </a:moveTo>
                <a:lnTo>
                  <a:pt x="4320" y="14531"/>
                </a:lnTo>
                <a:moveTo>
                  <a:pt x="2880" y="14531"/>
                </a:moveTo>
                <a:lnTo>
                  <a:pt x="2880" y="10996"/>
                </a:lnTo>
                <a:moveTo>
                  <a:pt x="17280" y="10996"/>
                </a:moveTo>
                <a:moveTo>
                  <a:pt x="18720" y="10996"/>
                </a:moveTo>
                <a:lnTo>
                  <a:pt x="18720" y="14531"/>
                </a:lnTo>
                <a:moveTo>
                  <a:pt x="17280" y="14531"/>
                </a:moveTo>
                <a:lnTo>
                  <a:pt x="17280" y="10996"/>
                </a:lnTo>
                <a:moveTo>
                  <a:pt x="8640" y="3927"/>
                </a:moveTo>
                <a:lnTo>
                  <a:pt x="12960" y="3927"/>
                </a:lnTo>
                <a:moveTo>
                  <a:pt x="12960" y="5891"/>
                </a:moveTo>
                <a:lnTo>
                  <a:pt x="8640" y="5891"/>
                </a:lnTo>
              </a:path>
            </a:pathLst>
          </a:custGeom>
          <a:solidFill>
            <a:schemeClr val="tx1">
              <a:lumMod val="65000"/>
              <a:lumOff val="35000"/>
            </a:schemeClr>
          </a:solidFill>
          <a:ln w="9525">
            <a:solidFill>
              <a:srgbClr val="000000"/>
            </a:solidFill>
            <a:miter lim="800000"/>
            <a:headEnd/>
            <a:tailEnd/>
          </a:ln>
          <a:effec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59" name="chair">
            <a:extLst>
              <a:ext uri="{FF2B5EF4-FFF2-40B4-BE49-F238E27FC236}">
                <a16:creationId xmlns:a16="http://schemas.microsoft.com/office/drawing/2014/main" id="{056C72C7-2373-CC08-3148-F350EE74D7CD}"/>
              </a:ext>
            </a:extLst>
          </p:cNvPr>
          <p:cNvSpPr>
            <a:spLocks noEditPoints="1" noChangeArrowheads="1"/>
          </p:cNvSpPr>
          <p:nvPr/>
        </p:nvSpPr>
        <p:spPr bwMode="auto">
          <a:xfrm rot="10800000">
            <a:off x="2609274" y="4793188"/>
            <a:ext cx="217722" cy="168653"/>
          </a:xfrm>
          <a:custGeom>
            <a:avLst/>
            <a:gdLst>
              <a:gd name="T0" fmla="*/ 10800 w 21600"/>
              <a:gd name="T1" fmla="*/ 0 h 21600"/>
              <a:gd name="T2" fmla="*/ 21600 w 21600"/>
              <a:gd name="T3" fmla="*/ 10800 h 21600"/>
              <a:gd name="T4" fmla="*/ 10800 w 21600"/>
              <a:gd name="T5" fmla="*/ 21600 h 21600"/>
              <a:gd name="T6" fmla="*/ 0 w 21600"/>
              <a:gd name="T7" fmla="*/ 10800 h 21600"/>
              <a:gd name="T8" fmla="*/ 5400 w 21600"/>
              <a:gd name="T9" fmla="*/ 7265 h 21600"/>
              <a:gd name="T10" fmla="*/ 16200 w 21600"/>
              <a:gd name="T11" fmla="*/ 17869 h 21600"/>
            </a:gdLst>
            <a:ahLst/>
            <a:cxnLst>
              <a:cxn ang="0">
                <a:pos x="T0" y="T1"/>
              </a:cxn>
              <a:cxn ang="0">
                <a:pos x="T2" y="T3"/>
              </a:cxn>
              <a:cxn ang="0">
                <a:pos x="T4" y="T5"/>
              </a:cxn>
              <a:cxn ang="0">
                <a:pos x="T6" y="T7"/>
              </a:cxn>
            </a:cxnLst>
            <a:rect l="T8" t="T9" r="T10" b="T11"/>
            <a:pathLst>
              <a:path w="21600" h="21600" extrusionOk="0">
                <a:moveTo>
                  <a:pt x="12960" y="3927"/>
                </a:moveTo>
                <a:lnTo>
                  <a:pt x="14760" y="3927"/>
                </a:lnTo>
                <a:cubicBezTo>
                  <a:pt x="17640" y="4713"/>
                  <a:pt x="18000" y="3535"/>
                  <a:pt x="18000" y="2356"/>
                </a:cubicBezTo>
                <a:cubicBezTo>
                  <a:pt x="18000" y="785"/>
                  <a:pt x="15840" y="0"/>
                  <a:pt x="10800" y="0"/>
                </a:cubicBezTo>
                <a:cubicBezTo>
                  <a:pt x="6120" y="0"/>
                  <a:pt x="3600" y="785"/>
                  <a:pt x="3600" y="2356"/>
                </a:cubicBezTo>
                <a:cubicBezTo>
                  <a:pt x="3600" y="3535"/>
                  <a:pt x="4320" y="4713"/>
                  <a:pt x="6840" y="3927"/>
                </a:cubicBezTo>
                <a:lnTo>
                  <a:pt x="8640" y="3927"/>
                </a:lnTo>
                <a:lnTo>
                  <a:pt x="8640" y="5891"/>
                </a:lnTo>
                <a:lnTo>
                  <a:pt x="6840" y="5891"/>
                </a:lnTo>
                <a:cubicBezTo>
                  <a:pt x="5400" y="5891"/>
                  <a:pt x="4320" y="7069"/>
                  <a:pt x="4320" y="8640"/>
                </a:cubicBezTo>
                <a:lnTo>
                  <a:pt x="4320" y="10996"/>
                </a:lnTo>
                <a:lnTo>
                  <a:pt x="2880" y="10996"/>
                </a:lnTo>
                <a:lnTo>
                  <a:pt x="2880" y="8640"/>
                </a:lnTo>
                <a:cubicBezTo>
                  <a:pt x="2880" y="7855"/>
                  <a:pt x="2520" y="7069"/>
                  <a:pt x="1440" y="7069"/>
                </a:cubicBezTo>
                <a:cubicBezTo>
                  <a:pt x="720" y="7069"/>
                  <a:pt x="0" y="7855"/>
                  <a:pt x="0" y="8640"/>
                </a:cubicBezTo>
                <a:lnTo>
                  <a:pt x="0" y="10604"/>
                </a:lnTo>
                <a:lnTo>
                  <a:pt x="0" y="17280"/>
                </a:lnTo>
                <a:cubicBezTo>
                  <a:pt x="0" y="18065"/>
                  <a:pt x="720" y="18851"/>
                  <a:pt x="1440" y="18851"/>
                </a:cubicBezTo>
                <a:cubicBezTo>
                  <a:pt x="2520" y="18851"/>
                  <a:pt x="2880" y="18065"/>
                  <a:pt x="2880" y="17280"/>
                </a:cubicBezTo>
                <a:lnTo>
                  <a:pt x="2880" y="14531"/>
                </a:lnTo>
                <a:lnTo>
                  <a:pt x="4320" y="14531"/>
                </a:lnTo>
                <a:lnTo>
                  <a:pt x="4320" y="15709"/>
                </a:lnTo>
                <a:cubicBezTo>
                  <a:pt x="4320" y="18458"/>
                  <a:pt x="6840" y="21600"/>
                  <a:pt x="10800" y="21600"/>
                </a:cubicBezTo>
                <a:cubicBezTo>
                  <a:pt x="15120" y="21600"/>
                  <a:pt x="17280" y="18458"/>
                  <a:pt x="17280" y="15709"/>
                </a:cubicBezTo>
                <a:lnTo>
                  <a:pt x="17280" y="14531"/>
                </a:lnTo>
                <a:lnTo>
                  <a:pt x="18720" y="14531"/>
                </a:lnTo>
                <a:lnTo>
                  <a:pt x="18720" y="17280"/>
                </a:lnTo>
                <a:cubicBezTo>
                  <a:pt x="18720" y="18065"/>
                  <a:pt x="19440" y="18851"/>
                  <a:pt x="20160" y="18851"/>
                </a:cubicBezTo>
                <a:cubicBezTo>
                  <a:pt x="20880" y="18851"/>
                  <a:pt x="21600" y="18065"/>
                  <a:pt x="21600" y="17280"/>
                </a:cubicBezTo>
                <a:lnTo>
                  <a:pt x="21600" y="10604"/>
                </a:lnTo>
                <a:lnTo>
                  <a:pt x="21600" y="8640"/>
                </a:lnTo>
                <a:cubicBezTo>
                  <a:pt x="21600" y="7855"/>
                  <a:pt x="20880" y="7069"/>
                  <a:pt x="20160" y="7069"/>
                </a:cubicBezTo>
                <a:cubicBezTo>
                  <a:pt x="19440" y="7069"/>
                  <a:pt x="18720" y="7855"/>
                  <a:pt x="18720" y="8640"/>
                </a:cubicBezTo>
                <a:lnTo>
                  <a:pt x="18720" y="10996"/>
                </a:lnTo>
                <a:lnTo>
                  <a:pt x="17280" y="10996"/>
                </a:lnTo>
                <a:lnTo>
                  <a:pt x="17280" y="8640"/>
                </a:lnTo>
                <a:cubicBezTo>
                  <a:pt x="17280" y="7069"/>
                  <a:pt x="16200" y="5891"/>
                  <a:pt x="14760" y="5891"/>
                </a:cubicBezTo>
                <a:lnTo>
                  <a:pt x="12960" y="5891"/>
                </a:lnTo>
                <a:close/>
                <a:moveTo>
                  <a:pt x="12960" y="3927"/>
                </a:moveTo>
                <a:moveTo>
                  <a:pt x="2880" y="10996"/>
                </a:moveTo>
                <a:moveTo>
                  <a:pt x="4320" y="10996"/>
                </a:moveTo>
                <a:lnTo>
                  <a:pt x="4320" y="14531"/>
                </a:lnTo>
                <a:moveTo>
                  <a:pt x="2880" y="14531"/>
                </a:moveTo>
                <a:lnTo>
                  <a:pt x="2880" y="10996"/>
                </a:lnTo>
                <a:moveTo>
                  <a:pt x="17280" y="10996"/>
                </a:moveTo>
                <a:moveTo>
                  <a:pt x="18720" y="10996"/>
                </a:moveTo>
                <a:lnTo>
                  <a:pt x="18720" y="14531"/>
                </a:lnTo>
                <a:moveTo>
                  <a:pt x="17280" y="14531"/>
                </a:moveTo>
                <a:lnTo>
                  <a:pt x="17280" y="10996"/>
                </a:lnTo>
                <a:moveTo>
                  <a:pt x="8640" y="3927"/>
                </a:moveTo>
                <a:lnTo>
                  <a:pt x="12960" y="3927"/>
                </a:lnTo>
                <a:moveTo>
                  <a:pt x="12960" y="5891"/>
                </a:moveTo>
                <a:lnTo>
                  <a:pt x="8640" y="5891"/>
                </a:lnTo>
              </a:path>
            </a:pathLst>
          </a:custGeom>
          <a:solidFill>
            <a:schemeClr val="tx1">
              <a:lumMod val="65000"/>
              <a:lumOff val="35000"/>
            </a:schemeClr>
          </a:solidFill>
          <a:ln w="9525">
            <a:solidFill>
              <a:srgbClr val="000000"/>
            </a:solidFill>
            <a:miter lim="800000"/>
            <a:headEnd/>
            <a:tailEnd/>
          </a:ln>
          <a:effec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61" name="TextBox 60">
            <a:extLst>
              <a:ext uri="{FF2B5EF4-FFF2-40B4-BE49-F238E27FC236}">
                <a16:creationId xmlns:a16="http://schemas.microsoft.com/office/drawing/2014/main" id="{8F9AC95A-D96A-FB87-4DA0-745FA33C52DA}"/>
              </a:ext>
            </a:extLst>
          </p:cNvPr>
          <p:cNvSpPr txBox="1"/>
          <p:nvPr/>
        </p:nvSpPr>
        <p:spPr>
          <a:xfrm>
            <a:off x="1481837" y="3372741"/>
            <a:ext cx="97083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CDR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1">
                <a:solidFill>
                  <a:prstClr val="black"/>
                </a:solidFill>
                <a:latin typeface="Arial" panose="020B0604020202020204" pitchFamily="34" charset="0"/>
                <a:cs typeface="Arial" panose="020B0604020202020204" pitchFamily="34" charset="0"/>
              </a:rPr>
              <a:t>&amp;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JTLS GO Operator</a:t>
            </a:r>
          </a:p>
        </p:txBody>
      </p:sp>
      <p:sp>
        <p:nvSpPr>
          <p:cNvPr id="62" name="laptop">
            <a:extLst>
              <a:ext uri="{FF2B5EF4-FFF2-40B4-BE49-F238E27FC236}">
                <a16:creationId xmlns:a16="http://schemas.microsoft.com/office/drawing/2014/main" id="{2561DE17-22ED-F79F-97C0-F2812894E646}"/>
              </a:ext>
            </a:extLst>
          </p:cNvPr>
          <p:cNvSpPr>
            <a:spLocks noEditPoints="1" noChangeArrowheads="1"/>
          </p:cNvSpPr>
          <p:nvPr/>
        </p:nvSpPr>
        <p:spPr bwMode="auto">
          <a:xfrm>
            <a:off x="1848767" y="2939529"/>
            <a:ext cx="212688" cy="208543"/>
          </a:xfrm>
          <a:custGeom>
            <a:avLst/>
            <a:gdLst>
              <a:gd name="T0" fmla="*/ 3362 w 21600"/>
              <a:gd name="T1" fmla="*/ 0 h 21600"/>
              <a:gd name="T2" fmla="*/ 3362 w 21600"/>
              <a:gd name="T3" fmla="*/ 7173 h 21600"/>
              <a:gd name="T4" fmla="*/ 18327 w 21600"/>
              <a:gd name="T5" fmla="*/ 0 h 21600"/>
              <a:gd name="T6" fmla="*/ 18327 w 21600"/>
              <a:gd name="T7" fmla="*/ 7173 h 21600"/>
              <a:gd name="T8" fmla="*/ 10800 w 21600"/>
              <a:gd name="T9" fmla="*/ 0 h 21600"/>
              <a:gd name="T10" fmla="*/ 10800 w 21600"/>
              <a:gd name="T11" fmla="*/ 21600 h 21600"/>
              <a:gd name="T12" fmla="*/ 0 w 21600"/>
              <a:gd name="T13" fmla="*/ 21600 h 21600"/>
              <a:gd name="T14" fmla="*/ 21600 w 21600"/>
              <a:gd name="T15" fmla="*/ 21600 h 21600"/>
              <a:gd name="T16" fmla="*/ 4445 w 21600"/>
              <a:gd name="T17" fmla="*/ 1858 h 21600"/>
              <a:gd name="T18" fmla="*/ 17311 w 21600"/>
              <a:gd name="T19" fmla="*/ 12323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extrusionOk="0">
                <a:moveTo>
                  <a:pt x="3362" y="0"/>
                </a:moveTo>
                <a:lnTo>
                  <a:pt x="18327" y="0"/>
                </a:lnTo>
                <a:lnTo>
                  <a:pt x="18327" y="14347"/>
                </a:lnTo>
                <a:lnTo>
                  <a:pt x="3362" y="14347"/>
                </a:lnTo>
                <a:lnTo>
                  <a:pt x="3362" y="0"/>
                </a:lnTo>
                <a:close/>
              </a:path>
              <a:path w="21600" h="21600" extrusionOk="0">
                <a:moveTo>
                  <a:pt x="3340" y="15068"/>
                </a:moveTo>
                <a:lnTo>
                  <a:pt x="0" y="19877"/>
                </a:lnTo>
                <a:lnTo>
                  <a:pt x="21600" y="19877"/>
                </a:lnTo>
                <a:lnTo>
                  <a:pt x="18327" y="15068"/>
                </a:lnTo>
                <a:lnTo>
                  <a:pt x="3340" y="15068"/>
                </a:lnTo>
                <a:close/>
              </a:path>
              <a:path w="21600" h="21600" extrusionOk="0">
                <a:moveTo>
                  <a:pt x="0" y="19877"/>
                </a:moveTo>
                <a:lnTo>
                  <a:pt x="0" y="21600"/>
                </a:lnTo>
                <a:lnTo>
                  <a:pt x="21600" y="21600"/>
                </a:lnTo>
                <a:lnTo>
                  <a:pt x="21600" y="19877"/>
                </a:lnTo>
                <a:lnTo>
                  <a:pt x="0" y="19877"/>
                </a:lnTo>
                <a:close/>
              </a:path>
              <a:path w="21600" h="21600" extrusionOk="0">
                <a:moveTo>
                  <a:pt x="4186" y="1523"/>
                </a:moveTo>
                <a:lnTo>
                  <a:pt x="17547" y="1523"/>
                </a:lnTo>
                <a:lnTo>
                  <a:pt x="17547" y="12744"/>
                </a:lnTo>
                <a:lnTo>
                  <a:pt x="4186" y="12744"/>
                </a:lnTo>
                <a:lnTo>
                  <a:pt x="4186" y="1523"/>
                </a:lnTo>
                <a:close/>
              </a:path>
              <a:path w="21600" h="21600" extrusionOk="0">
                <a:moveTo>
                  <a:pt x="3318" y="15549"/>
                </a:moveTo>
                <a:lnTo>
                  <a:pt x="2917" y="16110"/>
                </a:lnTo>
                <a:lnTo>
                  <a:pt x="18727" y="16110"/>
                </a:lnTo>
                <a:lnTo>
                  <a:pt x="18327" y="15549"/>
                </a:lnTo>
                <a:lnTo>
                  <a:pt x="3318" y="15549"/>
                </a:lnTo>
                <a:close/>
              </a:path>
              <a:path w="21600" h="21600" extrusionOk="0">
                <a:moveTo>
                  <a:pt x="6213" y="18314"/>
                </a:moveTo>
                <a:lnTo>
                  <a:pt x="5946" y="18875"/>
                </a:lnTo>
                <a:lnTo>
                  <a:pt x="15766" y="18875"/>
                </a:lnTo>
                <a:lnTo>
                  <a:pt x="15499" y="18314"/>
                </a:lnTo>
                <a:lnTo>
                  <a:pt x="6213" y="18314"/>
                </a:lnTo>
                <a:close/>
              </a:path>
              <a:path w="21600" h="21600" extrusionOk="0">
                <a:moveTo>
                  <a:pt x="2828" y="16471"/>
                </a:moveTo>
                <a:lnTo>
                  <a:pt x="2405" y="17072"/>
                </a:lnTo>
                <a:lnTo>
                  <a:pt x="19284" y="17072"/>
                </a:lnTo>
                <a:lnTo>
                  <a:pt x="18839" y="16471"/>
                </a:lnTo>
                <a:lnTo>
                  <a:pt x="2828" y="16471"/>
                </a:lnTo>
                <a:close/>
              </a:path>
              <a:path w="21600" h="21600" extrusionOk="0">
                <a:moveTo>
                  <a:pt x="2316" y="17352"/>
                </a:moveTo>
                <a:lnTo>
                  <a:pt x="1871" y="17953"/>
                </a:lnTo>
                <a:lnTo>
                  <a:pt x="19863" y="17953"/>
                </a:lnTo>
                <a:lnTo>
                  <a:pt x="19395" y="17352"/>
                </a:lnTo>
                <a:lnTo>
                  <a:pt x="2316" y="17352"/>
                </a:lnTo>
                <a:close/>
              </a:path>
            </a:pathLst>
          </a:custGeom>
          <a:solidFill>
            <a:schemeClr val="accent1"/>
          </a:solidFill>
          <a:ln w="9525">
            <a:solidFill>
              <a:schemeClr val="tx1"/>
            </a:solidFill>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63" name="laptop">
            <a:extLst>
              <a:ext uri="{FF2B5EF4-FFF2-40B4-BE49-F238E27FC236}">
                <a16:creationId xmlns:a16="http://schemas.microsoft.com/office/drawing/2014/main" id="{B77FF9A7-85A4-9F61-F441-04259C69E9B1}"/>
              </a:ext>
            </a:extLst>
          </p:cNvPr>
          <p:cNvSpPr>
            <a:spLocks noEditPoints="1" noChangeArrowheads="1"/>
          </p:cNvSpPr>
          <p:nvPr/>
        </p:nvSpPr>
        <p:spPr bwMode="auto">
          <a:xfrm>
            <a:off x="2519238" y="2951590"/>
            <a:ext cx="212688" cy="208543"/>
          </a:xfrm>
          <a:custGeom>
            <a:avLst/>
            <a:gdLst>
              <a:gd name="T0" fmla="*/ 3362 w 21600"/>
              <a:gd name="T1" fmla="*/ 0 h 21600"/>
              <a:gd name="T2" fmla="*/ 3362 w 21600"/>
              <a:gd name="T3" fmla="*/ 7173 h 21600"/>
              <a:gd name="T4" fmla="*/ 18327 w 21600"/>
              <a:gd name="T5" fmla="*/ 0 h 21600"/>
              <a:gd name="T6" fmla="*/ 18327 w 21600"/>
              <a:gd name="T7" fmla="*/ 7173 h 21600"/>
              <a:gd name="T8" fmla="*/ 10800 w 21600"/>
              <a:gd name="T9" fmla="*/ 0 h 21600"/>
              <a:gd name="T10" fmla="*/ 10800 w 21600"/>
              <a:gd name="T11" fmla="*/ 21600 h 21600"/>
              <a:gd name="T12" fmla="*/ 0 w 21600"/>
              <a:gd name="T13" fmla="*/ 21600 h 21600"/>
              <a:gd name="T14" fmla="*/ 21600 w 21600"/>
              <a:gd name="T15" fmla="*/ 21600 h 21600"/>
              <a:gd name="T16" fmla="*/ 4445 w 21600"/>
              <a:gd name="T17" fmla="*/ 1858 h 21600"/>
              <a:gd name="T18" fmla="*/ 17311 w 21600"/>
              <a:gd name="T19" fmla="*/ 12323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extrusionOk="0">
                <a:moveTo>
                  <a:pt x="3362" y="0"/>
                </a:moveTo>
                <a:lnTo>
                  <a:pt x="18327" y="0"/>
                </a:lnTo>
                <a:lnTo>
                  <a:pt x="18327" y="14347"/>
                </a:lnTo>
                <a:lnTo>
                  <a:pt x="3362" y="14347"/>
                </a:lnTo>
                <a:lnTo>
                  <a:pt x="3362" y="0"/>
                </a:lnTo>
                <a:close/>
              </a:path>
              <a:path w="21600" h="21600" extrusionOk="0">
                <a:moveTo>
                  <a:pt x="3340" y="15068"/>
                </a:moveTo>
                <a:lnTo>
                  <a:pt x="0" y="19877"/>
                </a:lnTo>
                <a:lnTo>
                  <a:pt x="21600" y="19877"/>
                </a:lnTo>
                <a:lnTo>
                  <a:pt x="18327" y="15068"/>
                </a:lnTo>
                <a:lnTo>
                  <a:pt x="3340" y="15068"/>
                </a:lnTo>
                <a:close/>
              </a:path>
              <a:path w="21600" h="21600" extrusionOk="0">
                <a:moveTo>
                  <a:pt x="0" y="19877"/>
                </a:moveTo>
                <a:lnTo>
                  <a:pt x="0" y="21600"/>
                </a:lnTo>
                <a:lnTo>
                  <a:pt x="21600" y="21600"/>
                </a:lnTo>
                <a:lnTo>
                  <a:pt x="21600" y="19877"/>
                </a:lnTo>
                <a:lnTo>
                  <a:pt x="0" y="19877"/>
                </a:lnTo>
                <a:close/>
              </a:path>
              <a:path w="21600" h="21600" extrusionOk="0">
                <a:moveTo>
                  <a:pt x="4186" y="1523"/>
                </a:moveTo>
                <a:lnTo>
                  <a:pt x="17547" y="1523"/>
                </a:lnTo>
                <a:lnTo>
                  <a:pt x="17547" y="12744"/>
                </a:lnTo>
                <a:lnTo>
                  <a:pt x="4186" y="12744"/>
                </a:lnTo>
                <a:lnTo>
                  <a:pt x="4186" y="1523"/>
                </a:lnTo>
                <a:close/>
              </a:path>
              <a:path w="21600" h="21600" extrusionOk="0">
                <a:moveTo>
                  <a:pt x="3318" y="15549"/>
                </a:moveTo>
                <a:lnTo>
                  <a:pt x="2917" y="16110"/>
                </a:lnTo>
                <a:lnTo>
                  <a:pt x="18727" y="16110"/>
                </a:lnTo>
                <a:lnTo>
                  <a:pt x="18327" y="15549"/>
                </a:lnTo>
                <a:lnTo>
                  <a:pt x="3318" y="15549"/>
                </a:lnTo>
                <a:close/>
              </a:path>
              <a:path w="21600" h="21600" extrusionOk="0">
                <a:moveTo>
                  <a:pt x="6213" y="18314"/>
                </a:moveTo>
                <a:lnTo>
                  <a:pt x="5946" y="18875"/>
                </a:lnTo>
                <a:lnTo>
                  <a:pt x="15766" y="18875"/>
                </a:lnTo>
                <a:lnTo>
                  <a:pt x="15499" y="18314"/>
                </a:lnTo>
                <a:lnTo>
                  <a:pt x="6213" y="18314"/>
                </a:lnTo>
                <a:close/>
              </a:path>
              <a:path w="21600" h="21600" extrusionOk="0">
                <a:moveTo>
                  <a:pt x="2828" y="16471"/>
                </a:moveTo>
                <a:lnTo>
                  <a:pt x="2405" y="17072"/>
                </a:lnTo>
                <a:lnTo>
                  <a:pt x="19284" y="17072"/>
                </a:lnTo>
                <a:lnTo>
                  <a:pt x="18839" y="16471"/>
                </a:lnTo>
                <a:lnTo>
                  <a:pt x="2828" y="16471"/>
                </a:lnTo>
                <a:close/>
              </a:path>
              <a:path w="21600" h="21600" extrusionOk="0">
                <a:moveTo>
                  <a:pt x="2316" y="17352"/>
                </a:moveTo>
                <a:lnTo>
                  <a:pt x="1871" y="17953"/>
                </a:lnTo>
                <a:lnTo>
                  <a:pt x="19863" y="17953"/>
                </a:lnTo>
                <a:lnTo>
                  <a:pt x="19395" y="17352"/>
                </a:lnTo>
                <a:lnTo>
                  <a:pt x="2316" y="17352"/>
                </a:lnTo>
                <a:close/>
              </a:path>
            </a:pathLst>
          </a:custGeom>
          <a:solidFill>
            <a:schemeClr val="accent1"/>
          </a:solidFill>
          <a:ln w="9525">
            <a:solidFill>
              <a:schemeClr val="tx1"/>
            </a:solidFill>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64" name="TextBox 63">
            <a:extLst>
              <a:ext uri="{FF2B5EF4-FFF2-40B4-BE49-F238E27FC236}">
                <a16:creationId xmlns:a16="http://schemas.microsoft.com/office/drawing/2014/main" id="{E3B9A7D2-D792-24DB-5B7A-70FF6FC93F18}"/>
              </a:ext>
            </a:extLst>
          </p:cNvPr>
          <p:cNvSpPr txBox="1"/>
          <p:nvPr/>
        </p:nvSpPr>
        <p:spPr>
          <a:xfrm>
            <a:off x="2200745" y="3373622"/>
            <a:ext cx="97083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1">
                <a:solidFill>
                  <a:prstClr val="black"/>
                </a:solidFill>
                <a:latin typeface="Arial" panose="020B0604020202020204" pitchFamily="34" charset="0"/>
                <a:cs typeface="Arial" panose="020B0604020202020204" pitchFamily="34" charset="0"/>
              </a:rPr>
              <a:t>Intel</a:t>
            </a:r>
            <a:r>
              <a:rPr kumimoji="0" lang="en-US" sz="8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1">
                <a:solidFill>
                  <a:prstClr val="black"/>
                </a:solidFill>
                <a:latin typeface="Arial" panose="020B0604020202020204" pitchFamily="34" charset="0"/>
                <a:cs typeface="Arial" panose="020B0604020202020204" pitchFamily="34" charset="0"/>
              </a:rPr>
              <a:t>&amp;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JTLS GO Operator</a:t>
            </a:r>
          </a:p>
        </p:txBody>
      </p:sp>
      <p:sp>
        <p:nvSpPr>
          <p:cNvPr id="65" name="laptop">
            <a:extLst>
              <a:ext uri="{FF2B5EF4-FFF2-40B4-BE49-F238E27FC236}">
                <a16:creationId xmlns:a16="http://schemas.microsoft.com/office/drawing/2014/main" id="{EB147C15-9943-D97F-97E8-D896187348ED}"/>
              </a:ext>
            </a:extLst>
          </p:cNvPr>
          <p:cNvSpPr>
            <a:spLocks noEditPoints="1" noChangeArrowheads="1"/>
          </p:cNvSpPr>
          <p:nvPr/>
        </p:nvSpPr>
        <p:spPr bwMode="auto">
          <a:xfrm>
            <a:off x="3341467" y="2944217"/>
            <a:ext cx="212688" cy="208543"/>
          </a:xfrm>
          <a:custGeom>
            <a:avLst/>
            <a:gdLst>
              <a:gd name="T0" fmla="*/ 3362 w 21600"/>
              <a:gd name="T1" fmla="*/ 0 h 21600"/>
              <a:gd name="T2" fmla="*/ 3362 w 21600"/>
              <a:gd name="T3" fmla="*/ 7173 h 21600"/>
              <a:gd name="T4" fmla="*/ 18327 w 21600"/>
              <a:gd name="T5" fmla="*/ 0 h 21600"/>
              <a:gd name="T6" fmla="*/ 18327 w 21600"/>
              <a:gd name="T7" fmla="*/ 7173 h 21600"/>
              <a:gd name="T8" fmla="*/ 10800 w 21600"/>
              <a:gd name="T9" fmla="*/ 0 h 21600"/>
              <a:gd name="T10" fmla="*/ 10800 w 21600"/>
              <a:gd name="T11" fmla="*/ 21600 h 21600"/>
              <a:gd name="T12" fmla="*/ 0 w 21600"/>
              <a:gd name="T13" fmla="*/ 21600 h 21600"/>
              <a:gd name="T14" fmla="*/ 21600 w 21600"/>
              <a:gd name="T15" fmla="*/ 21600 h 21600"/>
              <a:gd name="T16" fmla="*/ 4445 w 21600"/>
              <a:gd name="T17" fmla="*/ 1858 h 21600"/>
              <a:gd name="T18" fmla="*/ 17311 w 21600"/>
              <a:gd name="T19" fmla="*/ 12323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extrusionOk="0">
                <a:moveTo>
                  <a:pt x="3362" y="0"/>
                </a:moveTo>
                <a:lnTo>
                  <a:pt x="18327" y="0"/>
                </a:lnTo>
                <a:lnTo>
                  <a:pt x="18327" y="14347"/>
                </a:lnTo>
                <a:lnTo>
                  <a:pt x="3362" y="14347"/>
                </a:lnTo>
                <a:lnTo>
                  <a:pt x="3362" y="0"/>
                </a:lnTo>
                <a:close/>
              </a:path>
              <a:path w="21600" h="21600" extrusionOk="0">
                <a:moveTo>
                  <a:pt x="3340" y="15068"/>
                </a:moveTo>
                <a:lnTo>
                  <a:pt x="0" y="19877"/>
                </a:lnTo>
                <a:lnTo>
                  <a:pt x="21600" y="19877"/>
                </a:lnTo>
                <a:lnTo>
                  <a:pt x="18327" y="15068"/>
                </a:lnTo>
                <a:lnTo>
                  <a:pt x="3340" y="15068"/>
                </a:lnTo>
                <a:close/>
              </a:path>
              <a:path w="21600" h="21600" extrusionOk="0">
                <a:moveTo>
                  <a:pt x="0" y="19877"/>
                </a:moveTo>
                <a:lnTo>
                  <a:pt x="0" y="21600"/>
                </a:lnTo>
                <a:lnTo>
                  <a:pt x="21600" y="21600"/>
                </a:lnTo>
                <a:lnTo>
                  <a:pt x="21600" y="19877"/>
                </a:lnTo>
                <a:lnTo>
                  <a:pt x="0" y="19877"/>
                </a:lnTo>
                <a:close/>
              </a:path>
              <a:path w="21600" h="21600" extrusionOk="0">
                <a:moveTo>
                  <a:pt x="4186" y="1523"/>
                </a:moveTo>
                <a:lnTo>
                  <a:pt x="17547" y="1523"/>
                </a:lnTo>
                <a:lnTo>
                  <a:pt x="17547" y="12744"/>
                </a:lnTo>
                <a:lnTo>
                  <a:pt x="4186" y="12744"/>
                </a:lnTo>
                <a:lnTo>
                  <a:pt x="4186" y="1523"/>
                </a:lnTo>
                <a:close/>
              </a:path>
              <a:path w="21600" h="21600" extrusionOk="0">
                <a:moveTo>
                  <a:pt x="3318" y="15549"/>
                </a:moveTo>
                <a:lnTo>
                  <a:pt x="2917" y="16110"/>
                </a:lnTo>
                <a:lnTo>
                  <a:pt x="18727" y="16110"/>
                </a:lnTo>
                <a:lnTo>
                  <a:pt x="18327" y="15549"/>
                </a:lnTo>
                <a:lnTo>
                  <a:pt x="3318" y="15549"/>
                </a:lnTo>
                <a:close/>
              </a:path>
              <a:path w="21600" h="21600" extrusionOk="0">
                <a:moveTo>
                  <a:pt x="6213" y="18314"/>
                </a:moveTo>
                <a:lnTo>
                  <a:pt x="5946" y="18875"/>
                </a:lnTo>
                <a:lnTo>
                  <a:pt x="15766" y="18875"/>
                </a:lnTo>
                <a:lnTo>
                  <a:pt x="15499" y="18314"/>
                </a:lnTo>
                <a:lnTo>
                  <a:pt x="6213" y="18314"/>
                </a:lnTo>
                <a:close/>
              </a:path>
              <a:path w="21600" h="21600" extrusionOk="0">
                <a:moveTo>
                  <a:pt x="2828" y="16471"/>
                </a:moveTo>
                <a:lnTo>
                  <a:pt x="2405" y="17072"/>
                </a:lnTo>
                <a:lnTo>
                  <a:pt x="19284" y="17072"/>
                </a:lnTo>
                <a:lnTo>
                  <a:pt x="18839" y="16471"/>
                </a:lnTo>
                <a:lnTo>
                  <a:pt x="2828" y="16471"/>
                </a:lnTo>
                <a:close/>
              </a:path>
              <a:path w="21600" h="21600" extrusionOk="0">
                <a:moveTo>
                  <a:pt x="2316" y="17352"/>
                </a:moveTo>
                <a:lnTo>
                  <a:pt x="1871" y="17953"/>
                </a:lnTo>
                <a:lnTo>
                  <a:pt x="19863" y="17953"/>
                </a:lnTo>
                <a:lnTo>
                  <a:pt x="19395" y="17352"/>
                </a:lnTo>
                <a:lnTo>
                  <a:pt x="2316" y="17352"/>
                </a:lnTo>
                <a:close/>
              </a:path>
            </a:pathLst>
          </a:custGeom>
          <a:solidFill>
            <a:schemeClr val="accent1"/>
          </a:solidFill>
          <a:ln w="9525">
            <a:solidFill>
              <a:schemeClr val="tx1"/>
            </a:solidFill>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66" name="Rectangle 6">
            <a:extLst>
              <a:ext uri="{FF2B5EF4-FFF2-40B4-BE49-F238E27FC236}">
                <a16:creationId xmlns:a16="http://schemas.microsoft.com/office/drawing/2014/main" id="{014999D9-5F43-2352-73FA-EB3511DA3954}"/>
              </a:ext>
            </a:extLst>
          </p:cNvPr>
          <p:cNvSpPr>
            <a:spLocks noChangeArrowheads="1"/>
          </p:cNvSpPr>
          <p:nvPr/>
        </p:nvSpPr>
        <p:spPr bwMode="auto">
          <a:xfrm rot="16200000">
            <a:off x="2733203" y="4217006"/>
            <a:ext cx="329346" cy="710135"/>
          </a:xfrm>
          <a:prstGeom prst="rect">
            <a:avLst/>
          </a:prstGeom>
          <a:solidFill>
            <a:schemeClr val="bg1">
              <a:lumMod val="85000"/>
            </a:schemeClr>
          </a:solidFill>
          <a:ln w="9525">
            <a:solidFill>
              <a:schemeClr val="tx1"/>
            </a:solidFill>
            <a:miter lim="800000"/>
            <a:headEnd/>
            <a:tailEnd/>
          </a:ln>
        </p:spPr>
        <p:txBody>
          <a:bodyPr wrap="none" anchor="ctr"/>
          <a:lstStyle/>
          <a:p>
            <a:pPr marL="0" marR="0" lvl="0" indent="0" algn="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67" name="TextBox 66">
            <a:extLst>
              <a:ext uri="{FF2B5EF4-FFF2-40B4-BE49-F238E27FC236}">
                <a16:creationId xmlns:a16="http://schemas.microsoft.com/office/drawing/2014/main" id="{837441E3-4566-055A-D9E8-CEACCC048F0B}"/>
              </a:ext>
            </a:extLst>
          </p:cNvPr>
          <p:cNvSpPr txBox="1"/>
          <p:nvPr/>
        </p:nvSpPr>
        <p:spPr>
          <a:xfrm>
            <a:off x="2936180" y="3375093"/>
            <a:ext cx="97083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Logistics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1">
                <a:solidFill>
                  <a:prstClr val="black"/>
                </a:solidFill>
                <a:latin typeface="Arial" panose="020B0604020202020204" pitchFamily="34" charset="0"/>
                <a:cs typeface="Arial" panose="020B0604020202020204" pitchFamily="34" charset="0"/>
              </a:rPr>
              <a:t>&amp;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JTLS GO Operator</a:t>
            </a:r>
          </a:p>
        </p:txBody>
      </p:sp>
      <p:sp>
        <p:nvSpPr>
          <p:cNvPr id="68" name="TextBox 67">
            <a:extLst>
              <a:ext uri="{FF2B5EF4-FFF2-40B4-BE49-F238E27FC236}">
                <a16:creationId xmlns:a16="http://schemas.microsoft.com/office/drawing/2014/main" id="{8DEB8894-5B77-D844-5076-ADC7FA25E7CA}"/>
              </a:ext>
            </a:extLst>
          </p:cNvPr>
          <p:cNvSpPr txBox="1"/>
          <p:nvPr/>
        </p:nvSpPr>
        <p:spPr>
          <a:xfrm>
            <a:off x="1390591" y="2274082"/>
            <a:ext cx="970834" cy="584775"/>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1">
                <a:solidFill>
                  <a:prstClr val="black"/>
                </a:solidFill>
                <a:latin typeface="Arial"/>
                <a:cs typeface="Arial"/>
              </a:rPr>
              <a:t>Air Player</a:t>
            </a:r>
            <a:endParaRPr lang="en-US" sz="800" b="1" i="0" u="none" strike="noStrike" kern="1200" cap="none" spc="0" normalizeH="0" baseline="0" noProof="0">
              <a:ln>
                <a:noFill/>
              </a:ln>
              <a:solidFill>
                <a:prstClr val="black"/>
              </a:solidFill>
              <a:effectLst/>
              <a:uLnTx/>
              <a:uFillTx/>
              <a:latin typeface="Arial"/>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1">
                <a:solidFill>
                  <a:prstClr val="black"/>
                </a:solidFill>
                <a:latin typeface="Arial"/>
                <a:cs typeface="Arial"/>
              </a:rPr>
              <a:t>&amp;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prstClr val="black"/>
                </a:solidFill>
                <a:effectLst/>
                <a:uLnTx/>
                <a:uFillTx/>
                <a:latin typeface="Arial"/>
                <a:cs typeface="Arial"/>
              </a:rPr>
              <a:t>JTLS GO Operator</a:t>
            </a:r>
            <a:endParaRPr lang="en-US" sz="800" b="1" i="0" u="none" strike="noStrike" kern="1200" cap="none" spc="0" normalizeH="0" baseline="0" noProof="0">
              <a:ln>
                <a:noFill/>
              </a:ln>
              <a:solidFill>
                <a:prstClr val="black"/>
              </a:solidFill>
              <a:effectLst/>
              <a:uLnTx/>
              <a:uFillTx/>
              <a:latin typeface="Arial"/>
              <a:cs typeface="Arial"/>
            </a:endParaRPr>
          </a:p>
        </p:txBody>
      </p:sp>
      <p:sp>
        <p:nvSpPr>
          <p:cNvPr id="69" name="TextBox 68">
            <a:extLst>
              <a:ext uri="{FF2B5EF4-FFF2-40B4-BE49-F238E27FC236}">
                <a16:creationId xmlns:a16="http://schemas.microsoft.com/office/drawing/2014/main" id="{BD703BA6-4C8E-D3E9-17E9-B286D08AA317}"/>
              </a:ext>
            </a:extLst>
          </p:cNvPr>
          <p:cNvSpPr txBox="1"/>
          <p:nvPr/>
        </p:nvSpPr>
        <p:spPr>
          <a:xfrm>
            <a:off x="2200657" y="2275805"/>
            <a:ext cx="970834" cy="584775"/>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1">
                <a:solidFill>
                  <a:prstClr val="black"/>
                </a:solidFill>
                <a:latin typeface="Arial"/>
                <a:cs typeface="Arial"/>
              </a:rPr>
              <a:t>Ground Player</a:t>
            </a:r>
            <a:endParaRPr lang="en-US" sz="800" b="1" i="0" u="none" strike="noStrike" kern="1200" cap="none" spc="0" normalizeH="0" baseline="0" noProof="0">
              <a:ln>
                <a:noFill/>
              </a:ln>
              <a:solidFill>
                <a:prstClr val="black"/>
              </a:solidFill>
              <a:effectLst/>
              <a:uLnTx/>
              <a:uFillTx/>
              <a:latin typeface="Arial"/>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1">
                <a:solidFill>
                  <a:prstClr val="black"/>
                </a:solidFill>
                <a:latin typeface="Arial"/>
                <a:cs typeface="Arial"/>
              </a:rPr>
              <a:t>&amp;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prstClr val="black"/>
                </a:solidFill>
                <a:effectLst/>
                <a:uLnTx/>
                <a:uFillTx/>
                <a:latin typeface="Arial"/>
                <a:cs typeface="Arial"/>
              </a:rPr>
              <a:t>JTLS GO Operator</a:t>
            </a:r>
            <a:endParaRPr lang="en-US" sz="800" b="1" i="0" u="none" strike="noStrike" kern="1200" cap="none" spc="0" normalizeH="0" baseline="0" noProof="0">
              <a:ln>
                <a:noFill/>
              </a:ln>
              <a:solidFill>
                <a:prstClr val="black"/>
              </a:solidFill>
              <a:effectLst/>
              <a:uLnTx/>
              <a:uFillTx/>
              <a:latin typeface="Arial"/>
              <a:cs typeface="Arial"/>
            </a:endParaRPr>
          </a:p>
        </p:txBody>
      </p:sp>
      <p:grpSp>
        <p:nvGrpSpPr>
          <p:cNvPr id="72" name="Group 71">
            <a:extLst>
              <a:ext uri="{FF2B5EF4-FFF2-40B4-BE49-F238E27FC236}">
                <a16:creationId xmlns:a16="http://schemas.microsoft.com/office/drawing/2014/main" id="{CC4E7EB4-1399-C38A-47A4-AF0A459A8C64}"/>
              </a:ext>
            </a:extLst>
          </p:cNvPr>
          <p:cNvGrpSpPr/>
          <p:nvPr/>
        </p:nvGrpSpPr>
        <p:grpSpPr>
          <a:xfrm rot="16200000">
            <a:off x="4636686" y="4349478"/>
            <a:ext cx="578981" cy="710135"/>
            <a:chOff x="8013855" y="2380319"/>
            <a:chExt cx="771973" cy="946847"/>
          </a:xfrm>
        </p:grpSpPr>
        <p:sp>
          <p:nvSpPr>
            <p:cNvPr id="73" name="Rectangle 6">
              <a:extLst>
                <a:ext uri="{FF2B5EF4-FFF2-40B4-BE49-F238E27FC236}">
                  <a16:creationId xmlns:a16="http://schemas.microsoft.com/office/drawing/2014/main" id="{C3A74BFC-9B4E-7103-41A1-073FF04BDD36}"/>
                </a:ext>
              </a:extLst>
            </p:cNvPr>
            <p:cNvSpPr>
              <a:spLocks noChangeArrowheads="1"/>
            </p:cNvSpPr>
            <p:nvPr/>
          </p:nvSpPr>
          <p:spPr bwMode="auto">
            <a:xfrm>
              <a:off x="8346700" y="2380319"/>
              <a:ext cx="439128" cy="946847"/>
            </a:xfrm>
            <a:prstGeom prst="rect">
              <a:avLst/>
            </a:prstGeom>
            <a:solidFill>
              <a:schemeClr val="bg1">
                <a:lumMod val="85000"/>
              </a:schemeClr>
            </a:solidFill>
            <a:ln w="9525">
              <a:solidFill>
                <a:schemeClr val="tx1"/>
              </a:solidFill>
              <a:miter lim="800000"/>
              <a:headEnd/>
              <a:tailEnd/>
            </a:ln>
          </p:spPr>
          <p:txBody>
            <a:bodyPr wrap="none" anchor="ctr"/>
            <a:lstStyle/>
            <a:p>
              <a:pPr marL="0" marR="0" lvl="0" indent="0" algn="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76" name="chair">
              <a:extLst>
                <a:ext uri="{FF2B5EF4-FFF2-40B4-BE49-F238E27FC236}">
                  <a16:creationId xmlns:a16="http://schemas.microsoft.com/office/drawing/2014/main" id="{AB5C06B5-3E91-3FF1-765C-87DE12850015}"/>
                </a:ext>
              </a:extLst>
            </p:cNvPr>
            <p:cNvSpPr>
              <a:spLocks noEditPoints="1" noChangeArrowheads="1"/>
            </p:cNvSpPr>
            <p:nvPr/>
          </p:nvSpPr>
          <p:spPr bwMode="auto">
            <a:xfrm rot="16200000">
              <a:off x="8006253" y="2431327"/>
              <a:ext cx="290296" cy="224871"/>
            </a:xfrm>
            <a:custGeom>
              <a:avLst/>
              <a:gdLst>
                <a:gd name="T0" fmla="*/ 10800 w 21600"/>
                <a:gd name="T1" fmla="*/ 0 h 21600"/>
                <a:gd name="T2" fmla="*/ 21600 w 21600"/>
                <a:gd name="T3" fmla="*/ 10800 h 21600"/>
                <a:gd name="T4" fmla="*/ 10800 w 21600"/>
                <a:gd name="T5" fmla="*/ 21600 h 21600"/>
                <a:gd name="T6" fmla="*/ 0 w 21600"/>
                <a:gd name="T7" fmla="*/ 10800 h 21600"/>
                <a:gd name="T8" fmla="*/ 5400 w 21600"/>
                <a:gd name="T9" fmla="*/ 7265 h 21600"/>
                <a:gd name="T10" fmla="*/ 16200 w 21600"/>
                <a:gd name="T11" fmla="*/ 17869 h 21600"/>
              </a:gdLst>
              <a:ahLst/>
              <a:cxnLst>
                <a:cxn ang="0">
                  <a:pos x="T0" y="T1"/>
                </a:cxn>
                <a:cxn ang="0">
                  <a:pos x="T2" y="T3"/>
                </a:cxn>
                <a:cxn ang="0">
                  <a:pos x="T4" y="T5"/>
                </a:cxn>
                <a:cxn ang="0">
                  <a:pos x="T6" y="T7"/>
                </a:cxn>
              </a:cxnLst>
              <a:rect l="T8" t="T9" r="T10" b="T11"/>
              <a:pathLst>
                <a:path w="21600" h="21600" extrusionOk="0">
                  <a:moveTo>
                    <a:pt x="12960" y="3927"/>
                  </a:moveTo>
                  <a:lnTo>
                    <a:pt x="14760" y="3927"/>
                  </a:lnTo>
                  <a:cubicBezTo>
                    <a:pt x="17640" y="4713"/>
                    <a:pt x="18000" y="3535"/>
                    <a:pt x="18000" y="2356"/>
                  </a:cubicBezTo>
                  <a:cubicBezTo>
                    <a:pt x="18000" y="785"/>
                    <a:pt x="15840" y="0"/>
                    <a:pt x="10800" y="0"/>
                  </a:cubicBezTo>
                  <a:cubicBezTo>
                    <a:pt x="6120" y="0"/>
                    <a:pt x="3600" y="785"/>
                    <a:pt x="3600" y="2356"/>
                  </a:cubicBezTo>
                  <a:cubicBezTo>
                    <a:pt x="3600" y="3535"/>
                    <a:pt x="4320" y="4713"/>
                    <a:pt x="6840" y="3927"/>
                  </a:cubicBezTo>
                  <a:lnTo>
                    <a:pt x="8640" y="3927"/>
                  </a:lnTo>
                  <a:lnTo>
                    <a:pt x="8640" y="5891"/>
                  </a:lnTo>
                  <a:lnTo>
                    <a:pt x="6840" y="5891"/>
                  </a:lnTo>
                  <a:cubicBezTo>
                    <a:pt x="5400" y="5891"/>
                    <a:pt x="4320" y="7069"/>
                    <a:pt x="4320" y="8640"/>
                  </a:cubicBezTo>
                  <a:lnTo>
                    <a:pt x="4320" y="10996"/>
                  </a:lnTo>
                  <a:lnTo>
                    <a:pt x="2880" y="10996"/>
                  </a:lnTo>
                  <a:lnTo>
                    <a:pt x="2880" y="8640"/>
                  </a:lnTo>
                  <a:cubicBezTo>
                    <a:pt x="2880" y="7855"/>
                    <a:pt x="2520" y="7069"/>
                    <a:pt x="1440" y="7069"/>
                  </a:cubicBezTo>
                  <a:cubicBezTo>
                    <a:pt x="720" y="7069"/>
                    <a:pt x="0" y="7855"/>
                    <a:pt x="0" y="8640"/>
                  </a:cubicBezTo>
                  <a:lnTo>
                    <a:pt x="0" y="10604"/>
                  </a:lnTo>
                  <a:lnTo>
                    <a:pt x="0" y="17280"/>
                  </a:lnTo>
                  <a:cubicBezTo>
                    <a:pt x="0" y="18065"/>
                    <a:pt x="720" y="18851"/>
                    <a:pt x="1440" y="18851"/>
                  </a:cubicBezTo>
                  <a:cubicBezTo>
                    <a:pt x="2520" y="18851"/>
                    <a:pt x="2880" y="18065"/>
                    <a:pt x="2880" y="17280"/>
                  </a:cubicBezTo>
                  <a:lnTo>
                    <a:pt x="2880" y="14531"/>
                  </a:lnTo>
                  <a:lnTo>
                    <a:pt x="4320" y="14531"/>
                  </a:lnTo>
                  <a:lnTo>
                    <a:pt x="4320" y="15709"/>
                  </a:lnTo>
                  <a:cubicBezTo>
                    <a:pt x="4320" y="18458"/>
                    <a:pt x="6840" y="21600"/>
                    <a:pt x="10800" y="21600"/>
                  </a:cubicBezTo>
                  <a:cubicBezTo>
                    <a:pt x="15120" y="21600"/>
                    <a:pt x="17280" y="18458"/>
                    <a:pt x="17280" y="15709"/>
                  </a:cubicBezTo>
                  <a:lnTo>
                    <a:pt x="17280" y="14531"/>
                  </a:lnTo>
                  <a:lnTo>
                    <a:pt x="18720" y="14531"/>
                  </a:lnTo>
                  <a:lnTo>
                    <a:pt x="18720" y="17280"/>
                  </a:lnTo>
                  <a:cubicBezTo>
                    <a:pt x="18720" y="18065"/>
                    <a:pt x="19440" y="18851"/>
                    <a:pt x="20160" y="18851"/>
                  </a:cubicBezTo>
                  <a:cubicBezTo>
                    <a:pt x="20880" y="18851"/>
                    <a:pt x="21600" y="18065"/>
                    <a:pt x="21600" y="17280"/>
                  </a:cubicBezTo>
                  <a:lnTo>
                    <a:pt x="21600" y="10604"/>
                  </a:lnTo>
                  <a:lnTo>
                    <a:pt x="21600" y="8640"/>
                  </a:lnTo>
                  <a:cubicBezTo>
                    <a:pt x="21600" y="7855"/>
                    <a:pt x="20880" y="7069"/>
                    <a:pt x="20160" y="7069"/>
                  </a:cubicBezTo>
                  <a:cubicBezTo>
                    <a:pt x="19440" y="7069"/>
                    <a:pt x="18720" y="7855"/>
                    <a:pt x="18720" y="8640"/>
                  </a:cubicBezTo>
                  <a:lnTo>
                    <a:pt x="18720" y="10996"/>
                  </a:lnTo>
                  <a:lnTo>
                    <a:pt x="17280" y="10996"/>
                  </a:lnTo>
                  <a:lnTo>
                    <a:pt x="17280" y="8640"/>
                  </a:lnTo>
                  <a:cubicBezTo>
                    <a:pt x="17280" y="7069"/>
                    <a:pt x="16200" y="5891"/>
                    <a:pt x="14760" y="5891"/>
                  </a:cubicBezTo>
                  <a:lnTo>
                    <a:pt x="12960" y="5891"/>
                  </a:lnTo>
                  <a:close/>
                  <a:moveTo>
                    <a:pt x="12960" y="3927"/>
                  </a:moveTo>
                  <a:moveTo>
                    <a:pt x="2880" y="10996"/>
                  </a:moveTo>
                  <a:moveTo>
                    <a:pt x="4320" y="10996"/>
                  </a:moveTo>
                  <a:lnTo>
                    <a:pt x="4320" y="14531"/>
                  </a:lnTo>
                  <a:moveTo>
                    <a:pt x="2880" y="14531"/>
                  </a:moveTo>
                  <a:lnTo>
                    <a:pt x="2880" y="10996"/>
                  </a:lnTo>
                  <a:moveTo>
                    <a:pt x="17280" y="10996"/>
                  </a:moveTo>
                  <a:moveTo>
                    <a:pt x="18720" y="10996"/>
                  </a:moveTo>
                  <a:lnTo>
                    <a:pt x="18720" y="14531"/>
                  </a:lnTo>
                  <a:moveTo>
                    <a:pt x="17280" y="14531"/>
                  </a:moveTo>
                  <a:lnTo>
                    <a:pt x="17280" y="10996"/>
                  </a:lnTo>
                  <a:moveTo>
                    <a:pt x="8640" y="3927"/>
                  </a:moveTo>
                  <a:lnTo>
                    <a:pt x="12960" y="3927"/>
                  </a:lnTo>
                  <a:moveTo>
                    <a:pt x="12960" y="5891"/>
                  </a:moveTo>
                  <a:lnTo>
                    <a:pt x="8640" y="5891"/>
                  </a:lnTo>
                </a:path>
              </a:pathLst>
            </a:custGeom>
            <a:solidFill>
              <a:schemeClr val="tx1">
                <a:lumMod val="65000"/>
                <a:lumOff val="35000"/>
              </a:schemeClr>
            </a:solidFill>
            <a:ln w="9525">
              <a:solidFill>
                <a:srgbClr val="000000"/>
              </a:solidFill>
              <a:miter lim="800000"/>
              <a:headEnd/>
              <a:tailEnd/>
            </a:ln>
            <a:effec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77" name="chair">
              <a:extLst>
                <a:ext uri="{FF2B5EF4-FFF2-40B4-BE49-F238E27FC236}">
                  <a16:creationId xmlns:a16="http://schemas.microsoft.com/office/drawing/2014/main" id="{25015E2F-90D0-207E-B8D8-DA181BCA59AA}"/>
                </a:ext>
              </a:extLst>
            </p:cNvPr>
            <p:cNvSpPr>
              <a:spLocks noEditPoints="1" noChangeArrowheads="1"/>
            </p:cNvSpPr>
            <p:nvPr/>
          </p:nvSpPr>
          <p:spPr bwMode="auto">
            <a:xfrm rot="16200000">
              <a:off x="7981142" y="2975163"/>
              <a:ext cx="290296" cy="224870"/>
            </a:xfrm>
            <a:custGeom>
              <a:avLst/>
              <a:gdLst>
                <a:gd name="T0" fmla="*/ 10800 w 21600"/>
                <a:gd name="T1" fmla="*/ 0 h 21600"/>
                <a:gd name="T2" fmla="*/ 21600 w 21600"/>
                <a:gd name="T3" fmla="*/ 10800 h 21600"/>
                <a:gd name="T4" fmla="*/ 10800 w 21600"/>
                <a:gd name="T5" fmla="*/ 21600 h 21600"/>
                <a:gd name="T6" fmla="*/ 0 w 21600"/>
                <a:gd name="T7" fmla="*/ 10800 h 21600"/>
                <a:gd name="T8" fmla="*/ 5400 w 21600"/>
                <a:gd name="T9" fmla="*/ 7265 h 21600"/>
                <a:gd name="T10" fmla="*/ 16200 w 21600"/>
                <a:gd name="T11" fmla="*/ 17869 h 21600"/>
              </a:gdLst>
              <a:ahLst/>
              <a:cxnLst>
                <a:cxn ang="0">
                  <a:pos x="T0" y="T1"/>
                </a:cxn>
                <a:cxn ang="0">
                  <a:pos x="T2" y="T3"/>
                </a:cxn>
                <a:cxn ang="0">
                  <a:pos x="T4" y="T5"/>
                </a:cxn>
                <a:cxn ang="0">
                  <a:pos x="T6" y="T7"/>
                </a:cxn>
              </a:cxnLst>
              <a:rect l="T8" t="T9" r="T10" b="T11"/>
              <a:pathLst>
                <a:path w="21600" h="21600" extrusionOk="0">
                  <a:moveTo>
                    <a:pt x="12960" y="3927"/>
                  </a:moveTo>
                  <a:lnTo>
                    <a:pt x="14760" y="3927"/>
                  </a:lnTo>
                  <a:cubicBezTo>
                    <a:pt x="17640" y="4713"/>
                    <a:pt x="18000" y="3535"/>
                    <a:pt x="18000" y="2356"/>
                  </a:cubicBezTo>
                  <a:cubicBezTo>
                    <a:pt x="18000" y="785"/>
                    <a:pt x="15840" y="0"/>
                    <a:pt x="10800" y="0"/>
                  </a:cubicBezTo>
                  <a:cubicBezTo>
                    <a:pt x="6120" y="0"/>
                    <a:pt x="3600" y="785"/>
                    <a:pt x="3600" y="2356"/>
                  </a:cubicBezTo>
                  <a:cubicBezTo>
                    <a:pt x="3600" y="3535"/>
                    <a:pt x="4320" y="4713"/>
                    <a:pt x="6840" y="3927"/>
                  </a:cubicBezTo>
                  <a:lnTo>
                    <a:pt x="8640" y="3927"/>
                  </a:lnTo>
                  <a:lnTo>
                    <a:pt x="8640" y="5891"/>
                  </a:lnTo>
                  <a:lnTo>
                    <a:pt x="6840" y="5891"/>
                  </a:lnTo>
                  <a:cubicBezTo>
                    <a:pt x="5400" y="5891"/>
                    <a:pt x="4320" y="7069"/>
                    <a:pt x="4320" y="8640"/>
                  </a:cubicBezTo>
                  <a:lnTo>
                    <a:pt x="4320" y="10996"/>
                  </a:lnTo>
                  <a:lnTo>
                    <a:pt x="2880" y="10996"/>
                  </a:lnTo>
                  <a:lnTo>
                    <a:pt x="2880" y="8640"/>
                  </a:lnTo>
                  <a:cubicBezTo>
                    <a:pt x="2880" y="7855"/>
                    <a:pt x="2520" y="7069"/>
                    <a:pt x="1440" y="7069"/>
                  </a:cubicBezTo>
                  <a:cubicBezTo>
                    <a:pt x="720" y="7069"/>
                    <a:pt x="0" y="7855"/>
                    <a:pt x="0" y="8640"/>
                  </a:cubicBezTo>
                  <a:lnTo>
                    <a:pt x="0" y="10604"/>
                  </a:lnTo>
                  <a:lnTo>
                    <a:pt x="0" y="17280"/>
                  </a:lnTo>
                  <a:cubicBezTo>
                    <a:pt x="0" y="18065"/>
                    <a:pt x="720" y="18851"/>
                    <a:pt x="1440" y="18851"/>
                  </a:cubicBezTo>
                  <a:cubicBezTo>
                    <a:pt x="2520" y="18851"/>
                    <a:pt x="2880" y="18065"/>
                    <a:pt x="2880" y="17280"/>
                  </a:cubicBezTo>
                  <a:lnTo>
                    <a:pt x="2880" y="14531"/>
                  </a:lnTo>
                  <a:lnTo>
                    <a:pt x="4320" y="14531"/>
                  </a:lnTo>
                  <a:lnTo>
                    <a:pt x="4320" y="15709"/>
                  </a:lnTo>
                  <a:cubicBezTo>
                    <a:pt x="4320" y="18458"/>
                    <a:pt x="6840" y="21600"/>
                    <a:pt x="10800" y="21600"/>
                  </a:cubicBezTo>
                  <a:cubicBezTo>
                    <a:pt x="15120" y="21600"/>
                    <a:pt x="17280" y="18458"/>
                    <a:pt x="17280" y="15709"/>
                  </a:cubicBezTo>
                  <a:lnTo>
                    <a:pt x="17280" y="14531"/>
                  </a:lnTo>
                  <a:lnTo>
                    <a:pt x="18720" y="14531"/>
                  </a:lnTo>
                  <a:lnTo>
                    <a:pt x="18720" y="17280"/>
                  </a:lnTo>
                  <a:cubicBezTo>
                    <a:pt x="18720" y="18065"/>
                    <a:pt x="19440" y="18851"/>
                    <a:pt x="20160" y="18851"/>
                  </a:cubicBezTo>
                  <a:cubicBezTo>
                    <a:pt x="20880" y="18851"/>
                    <a:pt x="21600" y="18065"/>
                    <a:pt x="21600" y="17280"/>
                  </a:cubicBezTo>
                  <a:lnTo>
                    <a:pt x="21600" y="10604"/>
                  </a:lnTo>
                  <a:lnTo>
                    <a:pt x="21600" y="8640"/>
                  </a:lnTo>
                  <a:cubicBezTo>
                    <a:pt x="21600" y="7855"/>
                    <a:pt x="20880" y="7069"/>
                    <a:pt x="20160" y="7069"/>
                  </a:cubicBezTo>
                  <a:cubicBezTo>
                    <a:pt x="19440" y="7069"/>
                    <a:pt x="18720" y="7855"/>
                    <a:pt x="18720" y="8640"/>
                  </a:cubicBezTo>
                  <a:lnTo>
                    <a:pt x="18720" y="10996"/>
                  </a:lnTo>
                  <a:lnTo>
                    <a:pt x="17280" y="10996"/>
                  </a:lnTo>
                  <a:lnTo>
                    <a:pt x="17280" y="8640"/>
                  </a:lnTo>
                  <a:cubicBezTo>
                    <a:pt x="17280" y="7069"/>
                    <a:pt x="16200" y="5891"/>
                    <a:pt x="14760" y="5891"/>
                  </a:cubicBezTo>
                  <a:lnTo>
                    <a:pt x="12960" y="5891"/>
                  </a:lnTo>
                  <a:close/>
                  <a:moveTo>
                    <a:pt x="12960" y="3927"/>
                  </a:moveTo>
                  <a:moveTo>
                    <a:pt x="2880" y="10996"/>
                  </a:moveTo>
                  <a:moveTo>
                    <a:pt x="4320" y="10996"/>
                  </a:moveTo>
                  <a:lnTo>
                    <a:pt x="4320" y="14531"/>
                  </a:lnTo>
                  <a:moveTo>
                    <a:pt x="2880" y="14531"/>
                  </a:moveTo>
                  <a:lnTo>
                    <a:pt x="2880" y="10996"/>
                  </a:lnTo>
                  <a:moveTo>
                    <a:pt x="17280" y="10996"/>
                  </a:moveTo>
                  <a:moveTo>
                    <a:pt x="18720" y="10996"/>
                  </a:moveTo>
                  <a:lnTo>
                    <a:pt x="18720" y="14531"/>
                  </a:lnTo>
                  <a:moveTo>
                    <a:pt x="17280" y="14531"/>
                  </a:moveTo>
                  <a:lnTo>
                    <a:pt x="17280" y="10996"/>
                  </a:lnTo>
                  <a:moveTo>
                    <a:pt x="8640" y="3927"/>
                  </a:moveTo>
                  <a:lnTo>
                    <a:pt x="12960" y="3927"/>
                  </a:lnTo>
                  <a:moveTo>
                    <a:pt x="12960" y="5891"/>
                  </a:moveTo>
                  <a:lnTo>
                    <a:pt x="8640" y="5891"/>
                  </a:lnTo>
                </a:path>
              </a:pathLst>
            </a:custGeom>
            <a:solidFill>
              <a:schemeClr val="tx1">
                <a:lumMod val="65000"/>
                <a:lumOff val="35000"/>
              </a:schemeClr>
            </a:solidFill>
            <a:ln w="9525">
              <a:solidFill>
                <a:srgbClr val="000000"/>
              </a:solidFill>
              <a:miter lim="800000"/>
              <a:headEnd/>
              <a:tailEnd/>
            </a:ln>
            <a:effec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79" name="laptop">
              <a:extLst>
                <a:ext uri="{FF2B5EF4-FFF2-40B4-BE49-F238E27FC236}">
                  <a16:creationId xmlns:a16="http://schemas.microsoft.com/office/drawing/2014/main" id="{88BAB626-ECC2-1389-6A1B-7A8910A9521F}"/>
                </a:ext>
              </a:extLst>
            </p:cNvPr>
            <p:cNvSpPr>
              <a:spLocks noEditPoints="1" noChangeArrowheads="1"/>
            </p:cNvSpPr>
            <p:nvPr/>
          </p:nvSpPr>
          <p:spPr bwMode="auto">
            <a:xfrm rot="5400000">
              <a:off x="8425268" y="2715491"/>
              <a:ext cx="283584" cy="278057"/>
            </a:xfrm>
            <a:custGeom>
              <a:avLst/>
              <a:gdLst>
                <a:gd name="T0" fmla="*/ 3362 w 21600"/>
                <a:gd name="T1" fmla="*/ 0 h 21600"/>
                <a:gd name="T2" fmla="*/ 3362 w 21600"/>
                <a:gd name="T3" fmla="*/ 7173 h 21600"/>
                <a:gd name="T4" fmla="*/ 18327 w 21600"/>
                <a:gd name="T5" fmla="*/ 0 h 21600"/>
                <a:gd name="T6" fmla="*/ 18327 w 21600"/>
                <a:gd name="T7" fmla="*/ 7173 h 21600"/>
                <a:gd name="T8" fmla="*/ 10800 w 21600"/>
                <a:gd name="T9" fmla="*/ 0 h 21600"/>
                <a:gd name="T10" fmla="*/ 10800 w 21600"/>
                <a:gd name="T11" fmla="*/ 21600 h 21600"/>
                <a:gd name="T12" fmla="*/ 0 w 21600"/>
                <a:gd name="T13" fmla="*/ 21600 h 21600"/>
                <a:gd name="T14" fmla="*/ 21600 w 21600"/>
                <a:gd name="T15" fmla="*/ 21600 h 21600"/>
                <a:gd name="T16" fmla="*/ 4445 w 21600"/>
                <a:gd name="T17" fmla="*/ 1858 h 21600"/>
                <a:gd name="T18" fmla="*/ 17311 w 21600"/>
                <a:gd name="T19" fmla="*/ 12323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extrusionOk="0">
                  <a:moveTo>
                    <a:pt x="3362" y="0"/>
                  </a:moveTo>
                  <a:lnTo>
                    <a:pt x="18327" y="0"/>
                  </a:lnTo>
                  <a:lnTo>
                    <a:pt x="18327" y="14347"/>
                  </a:lnTo>
                  <a:lnTo>
                    <a:pt x="3362" y="14347"/>
                  </a:lnTo>
                  <a:lnTo>
                    <a:pt x="3362" y="0"/>
                  </a:lnTo>
                  <a:close/>
                </a:path>
                <a:path w="21600" h="21600" extrusionOk="0">
                  <a:moveTo>
                    <a:pt x="3340" y="15068"/>
                  </a:moveTo>
                  <a:lnTo>
                    <a:pt x="0" y="19877"/>
                  </a:lnTo>
                  <a:lnTo>
                    <a:pt x="21600" y="19877"/>
                  </a:lnTo>
                  <a:lnTo>
                    <a:pt x="18327" y="15068"/>
                  </a:lnTo>
                  <a:lnTo>
                    <a:pt x="3340" y="15068"/>
                  </a:lnTo>
                  <a:close/>
                </a:path>
                <a:path w="21600" h="21600" extrusionOk="0">
                  <a:moveTo>
                    <a:pt x="0" y="19877"/>
                  </a:moveTo>
                  <a:lnTo>
                    <a:pt x="0" y="21600"/>
                  </a:lnTo>
                  <a:lnTo>
                    <a:pt x="21600" y="21600"/>
                  </a:lnTo>
                  <a:lnTo>
                    <a:pt x="21600" y="19877"/>
                  </a:lnTo>
                  <a:lnTo>
                    <a:pt x="0" y="19877"/>
                  </a:lnTo>
                  <a:close/>
                </a:path>
                <a:path w="21600" h="21600" extrusionOk="0">
                  <a:moveTo>
                    <a:pt x="4186" y="1523"/>
                  </a:moveTo>
                  <a:lnTo>
                    <a:pt x="17547" y="1523"/>
                  </a:lnTo>
                  <a:lnTo>
                    <a:pt x="17547" y="12744"/>
                  </a:lnTo>
                  <a:lnTo>
                    <a:pt x="4186" y="12744"/>
                  </a:lnTo>
                  <a:lnTo>
                    <a:pt x="4186" y="1523"/>
                  </a:lnTo>
                  <a:close/>
                </a:path>
                <a:path w="21600" h="21600" extrusionOk="0">
                  <a:moveTo>
                    <a:pt x="3318" y="15549"/>
                  </a:moveTo>
                  <a:lnTo>
                    <a:pt x="2917" y="16110"/>
                  </a:lnTo>
                  <a:lnTo>
                    <a:pt x="18727" y="16110"/>
                  </a:lnTo>
                  <a:lnTo>
                    <a:pt x="18327" y="15549"/>
                  </a:lnTo>
                  <a:lnTo>
                    <a:pt x="3318" y="15549"/>
                  </a:lnTo>
                  <a:close/>
                </a:path>
                <a:path w="21600" h="21600" extrusionOk="0">
                  <a:moveTo>
                    <a:pt x="6213" y="18314"/>
                  </a:moveTo>
                  <a:lnTo>
                    <a:pt x="5946" y="18875"/>
                  </a:lnTo>
                  <a:lnTo>
                    <a:pt x="15766" y="18875"/>
                  </a:lnTo>
                  <a:lnTo>
                    <a:pt x="15499" y="18314"/>
                  </a:lnTo>
                  <a:lnTo>
                    <a:pt x="6213" y="18314"/>
                  </a:lnTo>
                  <a:close/>
                </a:path>
                <a:path w="21600" h="21600" extrusionOk="0">
                  <a:moveTo>
                    <a:pt x="2828" y="16471"/>
                  </a:moveTo>
                  <a:lnTo>
                    <a:pt x="2405" y="17072"/>
                  </a:lnTo>
                  <a:lnTo>
                    <a:pt x="19284" y="17072"/>
                  </a:lnTo>
                  <a:lnTo>
                    <a:pt x="18839" y="16471"/>
                  </a:lnTo>
                  <a:lnTo>
                    <a:pt x="2828" y="16471"/>
                  </a:lnTo>
                  <a:close/>
                </a:path>
                <a:path w="21600" h="21600" extrusionOk="0">
                  <a:moveTo>
                    <a:pt x="2316" y="17352"/>
                  </a:moveTo>
                  <a:lnTo>
                    <a:pt x="1871" y="17953"/>
                  </a:lnTo>
                  <a:lnTo>
                    <a:pt x="19863" y="17953"/>
                  </a:lnTo>
                  <a:lnTo>
                    <a:pt x="19395" y="17352"/>
                  </a:lnTo>
                  <a:lnTo>
                    <a:pt x="2316" y="17352"/>
                  </a:lnTo>
                  <a:close/>
                </a:path>
              </a:pathLst>
            </a:custGeom>
            <a:solidFill>
              <a:schemeClr val="accent1"/>
            </a:solidFill>
            <a:ln w="9525">
              <a:solidFill>
                <a:schemeClr val="tx1"/>
              </a:solidFill>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sp>
        <p:nvSpPr>
          <p:cNvPr id="81" name="TextBox 80">
            <a:extLst>
              <a:ext uri="{FF2B5EF4-FFF2-40B4-BE49-F238E27FC236}">
                <a16:creationId xmlns:a16="http://schemas.microsoft.com/office/drawing/2014/main" id="{4485BA34-F092-DE46-323E-1CC7355DF8C9}"/>
              </a:ext>
            </a:extLst>
          </p:cNvPr>
          <p:cNvSpPr txBox="1"/>
          <p:nvPr/>
        </p:nvSpPr>
        <p:spPr>
          <a:xfrm>
            <a:off x="4478990" y="5004720"/>
            <a:ext cx="970834"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1">
                <a:solidFill>
                  <a:srgbClr val="C00000"/>
                </a:solidFill>
                <a:latin typeface="Arial" panose="020B0604020202020204" pitchFamily="34" charset="0"/>
                <a:cs typeface="Arial" panose="020B0604020202020204" pitchFamily="34" charset="0"/>
              </a:rPr>
              <a:t>Opposition CDR</a:t>
            </a:r>
            <a:r>
              <a:rPr kumimoji="0" lang="en-US" sz="900" b="1" i="0" u="none" strike="noStrike" kern="1200" cap="none" spc="0" normalizeH="0" baseline="0" noProof="0">
                <a:ln>
                  <a:noFill/>
                </a:ln>
                <a:solidFill>
                  <a:srgbClr val="C00000"/>
                </a:solidFill>
                <a:effectLst/>
                <a:uLnTx/>
                <a:uFillTx/>
                <a:latin typeface="Arial" panose="020B0604020202020204" pitchFamily="34" charset="0"/>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1">
                <a:solidFill>
                  <a:srgbClr val="C00000"/>
                </a:solidFill>
                <a:latin typeface="Arial" panose="020B0604020202020204" pitchFamily="34" charset="0"/>
                <a:cs typeface="Arial" panose="020B0604020202020204" pitchFamily="34" charset="0"/>
              </a:rPr>
              <a:t>&amp;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C00000"/>
                </a:solidFill>
                <a:effectLst/>
                <a:uLnTx/>
                <a:uFillTx/>
                <a:latin typeface="Arial" panose="020B0604020202020204" pitchFamily="34" charset="0"/>
                <a:cs typeface="Arial" panose="020B0604020202020204" pitchFamily="34" charset="0"/>
              </a:rPr>
              <a:t>JTLS GO Operator</a:t>
            </a:r>
          </a:p>
        </p:txBody>
      </p:sp>
      <p:sp>
        <p:nvSpPr>
          <p:cNvPr id="82" name="TextBox 81">
            <a:extLst>
              <a:ext uri="{FF2B5EF4-FFF2-40B4-BE49-F238E27FC236}">
                <a16:creationId xmlns:a16="http://schemas.microsoft.com/office/drawing/2014/main" id="{7B8E8131-137D-0DA6-768F-3E82C9323889}"/>
              </a:ext>
            </a:extLst>
          </p:cNvPr>
          <p:cNvSpPr txBox="1"/>
          <p:nvPr/>
        </p:nvSpPr>
        <p:spPr>
          <a:xfrm>
            <a:off x="94742" y="138133"/>
            <a:ext cx="9137674" cy="461665"/>
          </a:xfrm>
          <a:prstGeom prst="rect">
            <a:avLst/>
          </a:prstGeom>
          <a:noFill/>
        </p:spPr>
        <p:txBody>
          <a:bodyPr wrap="square" lIns="91440" tIns="45720" rIns="91440" bIns="4572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J81 NGB JTLS-GO Modeling &amp; Simulation Optimal Manning  </a:t>
            </a:r>
            <a:r>
              <a:rPr lang="en-US" sz="1200" b="1">
                <a:solidFill>
                  <a:prstClr val="white"/>
                </a:solidFill>
                <a:latin typeface="Arial" panose="020B0604020202020204" pitchFamily="34" charset="0"/>
                <a:cs typeface="Arial" panose="020B0604020202020204" pitchFamily="34" charset="0"/>
              </a:rPr>
              <a:t>w/Multiple</a:t>
            </a:r>
            <a:r>
              <a:rPr kumimoji="0" lang="en-US" sz="1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Computers </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1">
                <a:solidFill>
                  <a:prstClr val="white"/>
                </a:solidFill>
                <a:latin typeface="Arial" panose="020B0604020202020204" pitchFamily="34" charset="0"/>
                <a:cs typeface="Arial" panose="020B0604020202020204" pitchFamily="34" charset="0"/>
              </a:rPr>
              <a:t>Federated </a:t>
            </a:r>
            <a:r>
              <a:rPr kumimoji="0" lang="en-US" sz="1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a:t>
            </a:r>
          </a:p>
        </p:txBody>
      </p:sp>
      <p:graphicFrame>
        <p:nvGraphicFramePr>
          <p:cNvPr id="84" name="Table 83">
            <a:extLst>
              <a:ext uri="{FF2B5EF4-FFF2-40B4-BE49-F238E27FC236}">
                <a16:creationId xmlns:a16="http://schemas.microsoft.com/office/drawing/2014/main" id="{8D77F2CC-075A-8497-FD3C-FFADF0CFDDAD}"/>
              </a:ext>
            </a:extLst>
          </p:cNvPr>
          <p:cNvGraphicFramePr>
            <a:graphicFrameLocks noGrp="1"/>
          </p:cNvGraphicFramePr>
          <p:nvPr>
            <p:extLst>
              <p:ext uri="{D42A27DB-BD31-4B8C-83A1-F6EECF244321}">
                <p14:modId xmlns:p14="http://schemas.microsoft.com/office/powerpoint/2010/main" val="1548255516"/>
              </p:ext>
            </p:extLst>
          </p:nvPr>
        </p:nvGraphicFramePr>
        <p:xfrm>
          <a:off x="5580664" y="1128079"/>
          <a:ext cx="3146981" cy="1219200"/>
        </p:xfrm>
        <a:graphic>
          <a:graphicData uri="http://schemas.openxmlformats.org/drawingml/2006/table">
            <a:tbl>
              <a:tblPr/>
              <a:tblGrid>
                <a:gridCol w="2270288">
                  <a:extLst>
                    <a:ext uri="{9D8B030D-6E8A-4147-A177-3AD203B41FA5}">
                      <a16:colId xmlns:a16="http://schemas.microsoft.com/office/drawing/2014/main" val="2101444259"/>
                    </a:ext>
                  </a:extLst>
                </a:gridCol>
                <a:gridCol w="876693">
                  <a:extLst>
                    <a:ext uri="{9D8B030D-6E8A-4147-A177-3AD203B41FA5}">
                      <a16:colId xmlns:a16="http://schemas.microsoft.com/office/drawing/2014/main" val="1288179128"/>
                    </a:ext>
                  </a:extLst>
                </a:gridCol>
              </a:tblGrid>
              <a:tr h="0">
                <a:tc>
                  <a:txBody>
                    <a:bodyPr/>
                    <a:lstStyle/>
                    <a:p>
                      <a:pPr algn="ctr" fontAlgn="base"/>
                      <a:r>
                        <a:rPr lang="en-US" sz="1000" b="0" i="0">
                          <a:solidFill>
                            <a:srgbClr val="000000"/>
                          </a:solidFill>
                          <a:effectLst/>
                          <a:latin typeface="Arial" panose="020B0604020202020204" pitchFamily="34" charset="0"/>
                          <a:cs typeface="Arial" panose="020B0604020202020204" pitchFamily="34" charset="0"/>
                        </a:rPr>
                        <a:t>Exercise Director</a:t>
                      </a:r>
                    </a:p>
                  </a:txBody>
                  <a:tcPr anchor="ctr">
                    <a:lnL w="13116" cap="flat" cmpd="sng" algn="ctr">
                      <a:solidFill>
                        <a:srgbClr val="000000"/>
                      </a:solidFill>
                      <a:prstDash val="solid"/>
                      <a:round/>
                      <a:headEnd type="none" w="med" len="med"/>
                      <a:tailEnd type="none" w="med" len="med"/>
                    </a:lnL>
                    <a:lnR w="13116" cap="flat" cmpd="sng" algn="ctr">
                      <a:solidFill>
                        <a:srgbClr val="000000"/>
                      </a:solidFill>
                      <a:prstDash val="solid"/>
                      <a:round/>
                      <a:headEnd type="none" w="med" len="med"/>
                      <a:tailEnd type="none" w="med" len="med"/>
                    </a:lnR>
                    <a:lnT w="13116" cap="flat" cmpd="sng" algn="ctr">
                      <a:solidFill>
                        <a:srgbClr val="000000"/>
                      </a:solidFill>
                      <a:prstDash val="solid"/>
                      <a:round/>
                      <a:headEnd type="none" w="med" len="med"/>
                      <a:tailEnd type="none" w="med" len="med"/>
                    </a:lnT>
                    <a:lnB w="13116" cap="flat" cmpd="sng" algn="ctr">
                      <a:solidFill>
                        <a:srgbClr val="000000"/>
                      </a:solidFill>
                      <a:prstDash val="solid"/>
                      <a:round/>
                      <a:headEnd type="none" w="med" len="med"/>
                      <a:tailEnd type="none" w="med" len="med"/>
                    </a:lnB>
                    <a:solidFill>
                      <a:srgbClr val="FFC000"/>
                    </a:solidFill>
                  </a:tcPr>
                </a:tc>
                <a:tc>
                  <a:txBody>
                    <a:bodyPr/>
                    <a:lstStyle/>
                    <a:p>
                      <a:pPr algn="ctr" fontAlgn="base"/>
                      <a:r>
                        <a:rPr lang="en-US" sz="1000" b="0" i="0">
                          <a:solidFill>
                            <a:srgbClr val="000000"/>
                          </a:solidFill>
                          <a:effectLst/>
                          <a:latin typeface="Arial" panose="020B0604020202020204" pitchFamily="34" charset="0"/>
                          <a:cs typeface="Arial" panose="020B0604020202020204" pitchFamily="34" charset="0"/>
                        </a:rPr>
                        <a:t>1</a:t>
                      </a:r>
                    </a:p>
                  </a:txBody>
                  <a:tcPr anchor="ctr">
                    <a:lnL w="13116" cap="flat" cmpd="sng" algn="ctr">
                      <a:solidFill>
                        <a:srgbClr val="000000"/>
                      </a:solidFill>
                      <a:prstDash val="solid"/>
                      <a:round/>
                      <a:headEnd type="none" w="med" len="med"/>
                      <a:tailEnd type="none" w="med" len="med"/>
                    </a:lnL>
                    <a:lnR w="13116" cap="flat" cmpd="sng" algn="ctr">
                      <a:solidFill>
                        <a:srgbClr val="000000"/>
                      </a:solidFill>
                      <a:prstDash val="solid"/>
                      <a:round/>
                      <a:headEnd type="none" w="med" len="med"/>
                      <a:tailEnd type="none" w="med" len="med"/>
                    </a:lnR>
                    <a:lnT w="13116" cap="flat" cmpd="sng" algn="ctr">
                      <a:solidFill>
                        <a:srgbClr val="000000"/>
                      </a:solidFill>
                      <a:prstDash val="solid"/>
                      <a:round/>
                      <a:headEnd type="none" w="med" len="med"/>
                      <a:tailEnd type="none" w="med" len="med"/>
                    </a:lnT>
                    <a:lnB w="13116"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3246620717"/>
                  </a:ext>
                </a:extLst>
              </a:tr>
              <a:tr h="143448">
                <a:tc>
                  <a:txBody>
                    <a:bodyPr/>
                    <a:lstStyle/>
                    <a:p>
                      <a:pPr algn="ctr" fontAlgn="base"/>
                      <a:r>
                        <a:rPr lang="en-US" sz="1000" b="0" i="0">
                          <a:solidFill>
                            <a:srgbClr val="000000"/>
                          </a:solidFill>
                          <a:effectLst/>
                          <a:latin typeface="Arial" panose="020B0604020202020204" pitchFamily="34" charset="0"/>
                          <a:cs typeface="Arial" panose="020B0604020202020204" pitchFamily="34" charset="0"/>
                        </a:rPr>
                        <a:t>Senior Controller/Exercise Controller</a:t>
                      </a:r>
                    </a:p>
                  </a:txBody>
                  <a:tcPr anchor="ctr">
                    <a:lnL w="13116" cap="flat" cmpd="sng" algn="ctr">
                      <a:solidFill>
                        <a:srgbClr val="000000"/>
                      </a:solidFill>
                      <a:prstDash val="solid"/>
                      <a:round/>
                      <a:headEnd type="none" w="med" len="med"/>
                      <a:tailEnd type="none" w="med" len="med"/>
                    </a:lnL>
                    <a:lnR w="13116" cap="flat" cmpd="sng" algn="ctr">
                      <a:solidFill>
                        <a:srgbClr val="000000"/>
                      </a:solidFill>
                      <a:prstDash val="solid"/>
                      <a:round/>
                      <a:headEnd type="none" w="med" len="med"/>
                      <a:tailEnd type="none" w="med" len="med"/>
                    </a:lnR>
                    <a:lnT w="13116" cap="flat" cmpd="sng" algn="ctr">
                      <a:solidFill>
                        <a:srgbClr val="000000"/>
                      </a:solidFill>
                      <a:prstDash val="solid"/>
                      <a:round/>
                      <a:headEnd type="none" w="med" len="med"/>
                      <a:tailEnd type="none" w="med" len="med"/>
                    </a:lnT>
                    <a:lnB w="13116" cap="flat" cmpd="sng" algn="ctr">
                      <a:solidFill>
                        <a:srgbClr val="000000"/>
                      </a:solidFill>
                      <a:prstDash val="solid"/>
                      <a:round/>
                      <a:headEnd type="none" w="med" len="med"/>
                      <a:tailEnd type="none" w="med" len="med"/>
                    </a:lnB>
                    <a:solidFill>
                      <a:srgbClr val="FFC000"/>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1</a:t>
                      </a:r>
                    </a:p>
                  </a:txBody>
                  <a:tcPr anchor="ctr">
                    <a:lnL w="13116" cap="flat" cmpd="sng" algn="ctr">
                      <a:solidFill>
                        <a:srgbClr val="000000"/>
                      </a:solidFill>
                      <a:prstDash val="solid"/>
                      <a:round/>
                      <a:headEnd type="none" w="med" len="med"/>
                      <a:tailEnd type="none" w="med" len="med"/>
                    </a:lnL>
                    <a:lnR w="13116" cap="flat" cmpd="sng" algn="ctr">
                      <a:solidFill>
                        <a:srgbClr val="000000"/>
                      </a:solidFill>
                      <a:prstDash val="solid"/>
                      <a:round/>
                      <a:headEnd type="none" w="med" len="med"/>
                      <a:tailEnd type="none" w="med" len="med"/>
                    </a:lnR>
                    <a:lnT w="13116" cap="flat" cmpd="sng" algn="ctr">
                      <a:solidFill>
                        <a:srgbClr val="000000"/>
                      </a:solidFill>
                      <a:prstDash val="solid"/>
                      <a:round/>
                      <a:headEnd type="none" w="med" len="med"/>
                      <a:tailEnd type="none" w="med" len="med"/>
                    </a:lnT>
                    <a:lnB w="13116"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3250270758"/>
                  </a:ext>
                </a:extLst>
              </a:tr>
              <a:tr h="143448">
                <a:tc>
                  <a:txBody>
                    <a:bodyPr/>
                    <a:lstStyle/>
                    <a:p>
                      <a:pPr algn="ctr" fontAlgn="base"/>
                      <a:r>
                        <a:rPr lang="en-US" sz="1000" b="0" i="0">
                          <a:solidFill>
                            <a:srgbClr val="000000"/>
                          </a:solidFill>
                          <a:effectLst/>
                          <a:latin typeface="Arial" panose="020B0604020202020204" pitchFamily="34" charset="0"/>
                          <a:cs typeface="Arial" panose="020B0604020202020204" pitchFamily="34" charset="0"/>
                        </a:rPr>
                        <a:t>Analyst NGB </a:t>
                      </a:r>
                    </a:p>
                  </a:txBody>
                  <a:tcPr anchor="ctr">
                    <a:lnL w="13116" cap="flat" cmpd="sng" algn="ctr">
                      <a:solidFill>
                        <a:srgbClr val="000000"/>
                      </a:solidFill>
                      <a:prstDash val="solid"/>
                      <a:round/>
                      <a:headEnd type="none" w="med" len="med"/>
                      <a:tailEnd type="none" w="med" len="med"/>
                    </a:lnL>
                    <a:lnR w="13116" cap="flat" cmpd="sng" algn="ctr">
                      <a:solidFill>
                        <a:srgbClr val="000000"/>
                      </a:solidFill>
                      <a:prstDash val="solid"/>
                      <a:round/>
                      <a:headEnd type="none" w="med" len="med"/>
                      <a:tailEnd type="none" w="med" len="med"/>
                    </a:lnR>
                    <a:lnT w="13116" cap="flat" cmpd="sng" algn="ctr">
                      <a:solidFill>
                        <a:srgbClr val="000000"/>
                      </a:solidFill>
                      <a:prstDash val="solid"/>
                      <a:round/>
                      <a:headEnd type="none" w="med" len="med"/>
                      <a:tailEnd type="none" w="med" len="med"/>
                    </a:lnT>
                    <a:lnB w="13116" cap="flat" cmpd="sng" algn="ctr">
                      <a:solidFill>
                        <a:srgbClr val="000000"/>
                      </a:solidFill>
                      <a:prstDash val="solid"/>
                      <a:round/>
                      <a:headEnd type="none" w="med" len="med"/>
                      <a:tailEnd type="none" w="med" len="med"/>
                    </a:lnB>
                    <a:solidFill>
                      <a:srgbClr val="FFC000"/>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1</a:t>
                      </a:r>
                    </a:p>
                  </a:txBody>
                  <a:tcPr anchor="ctr">
                    <a:lnL w="13116" cap="flat" cmpd="sng" algn="ctr">
                      <a:solidFill>
                        <a:srgbClr val="000000"/>
                      </a:solidFill>
                      <a:prstDash val="solid"/>
                      <a:round/>
                      <a:headEnd type="none" w="med" len="med"/>
                      <a:tailEnd type="none" w="med" len="med"/>
                    </a:lnL>
                    <a:lnR w="13116" cap="flat" cmpd="sng" algn="ctr">
                      <a:solidFill>
                        <a:srgbClr val="000000"/>
                      </a:solidFill>
                      <a:prstDash val="solid"/>
                      <a:round/>
                      <a:headEnd type="none" w="med" len="med"/>
                      <a:tailEnd type="none" w="med" len="med"/>
                    </a:lnR>
                    <a:lnT w="13116" cap="flat" cmpd="sng" algn="ctr">
                      <a:solidFill>
                        <a:srgbClr val="000000"/>
                      </a:solidFill>
                      <a:prstDash val="solid"/>
                      <a:round/>
                      <a:headEnd type="none" w="med" len="med"/>
                      <a:tailEnd type="none" w="med" len="med"/>
                    </a:lnT>
                    <a:lnB w="13116"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483453782"/>
                  </a:ext>
                </a:extLst>
              </a:tr>
              <a:tr h="143448">
                <a:tc>
                  <a:txBody>
                    <a:bodyPr/>
                    <a:lstStyle/>
                    <a:p>
                      <a:pPr algn="ctr" fontAlgn="base"/>
                      <a:r>
                        <a:rPr lang="en-US" sz="1000" b="0" i="0">
                          <a:solidFill>
                            <a:srgbClr val="000000"/>
                          </a:solidFill>
                          <a:effectLst/>
                          <a:latin typeface="Arial" panose="020B0604020202020204" pitchFamily="34" charset="0"/>
                          <a:cs typeface="Arial" panose="020B0604020202020204" pitchFamily="34" charset="0"/>
                        </a:rPr>
                        <a:t>Computer Systems Manager</a:t>
                      </a:r>
                    </a:p>
                  </a:txBody>
                  <a:tcPr anchor="ctr">
                    <a:lnL w="13116" cap="flat" cmpd="sng" algn="ctr">
                      <a:solidFill>
                        <a:srgbClr val="000000"/>
                      </a:solidFill>
                      <a:prstDash val="solid"/>
                      <a:round/>
                      <a:headEnd type="none" w="med" len="med"/>
                      <a:tailEnd type="none" w="med" len="med"/>
                    </a:lnL>
                    <a:lnR w="13116" cap="flat" cmpd="sng" algn="ctr">
                      <a:solidFill>
                        <a:srgbClr val="000000"/>
                      </a:solidFill>
                      <a:prstDash val="solid"/>
                      <a:round/>
                      <a:headEnd type="none" w="med" len="med"/>
                      <a:tailEnd type="none" w="med" len="med"/>
                    </a:lnR>
                    <a:lnT w="13116" cap="flat" cmpd="sng" algn="ctr">
                      <a:solidFill>
                        <a:srgbClr val="000000"/>
                      </a:solidFill>
                      <a:prstDash val="solid"/>
                      <a:round/>
                      <a:headEnd type="none" w="med" len="med"/>
                      <a:tailEnd type="none" w="med" len="med"/>
                    </a:lnT>
                    <a:lnB w="13116" cap="flat" cmpd="sng" algn="ctr">
                      <a:solidFill>
                        <a:srgbClr val="000000"/>
                      </a:solidFill>
                      <a:prstDash val="solid"/>
                      <a:round/>
                      <a:headEnd type="none" w="med" len="med"/>
                      <a:tailEnd type="none" w="med" len="med"/>
                    </a:lnB>
                    <a:solidFill>
                      <a:srgbClr val="FFC000"/>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1</a:t>
                      </a:r>
                    </a:p>
                  </a:txBody>
                  <a:tcPr anchor="ctr">
                    <a:lnL w="13116" cap="flat" cmpd="sng" algn="ctr">
                      <a:solidFill>
                        <a:srgbClr val="000000"/>
                      </a:solidFill>
                      <a:prstDash val="solid"/>
                      <a:round/>
                      <a:headEnd type="none" w="med" len="med"/>
                      <a:tailEnd type="none" w="med" len="med"/>
                    </a:lnL>
                    <a:lnR w="13116" cap="flat" cmpd="sng" algn="ctr">
                      <a:solidFill>
                        <a:srgbClr val="000000"/>
                      </a:solidFill>
                      <a:prstDash val="solid"/>
                      <a:round/>
                      <a:headEnd type="none" w="med" len="med"/>
                      <a:tailEnd type="none" w="med" len="med"/>
                    </a:lnR>
                    <a:lnT w="13116" cap="flat" cmpd="sng" algn="ctr">
                      <a:solidFill>
                        <a:srgbClr val="000000"/>
                      </a:solidFill>
                      <a:prstDash val="solid"/>
                      <a:round/>
                      <a:headEnd type="none" w="med" len="med"/>
                      <a:tailEnd type="none" w="med" len="med"/>
                    </a:lnT>
                    <a:lnB w="13116"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2781485269"/>
                  </a:ext>
                </a:extLst>
              </a:tr>
              <a:tr h="143448">
                <a:tc>
                  <a:txBody>
                    <a:bodyPr/>
                    <a:lstStyle/>
                    <a:p>
                      <a:pPr algn="ctr" fontAlgn="base"/>
                      <a:r>
                        <a:rPr lang="en-US" sz="1000" b="0" i="0">
                          <a:solidFill>
                            <a:srgbClr val="000000"/>
                          </a:solidFill>
                          <a:effectLst/>
                          <a:latin typeface="Arial" panose="020B0604020202020204" pitchFamily="34" charset="0"/>
                          <a:cs typeface="Arial" panose="020B0604020202020204" pitchFamily="34" charset="0"/>
                        </a:rPr>
                        <a:t>Technical Coordinator </a:t>
                      </a:r>
                    </a:p>
                  </a:txBody>
                  <a:tcPr anchor="ctr">
                    <a:lnL w="13116" cap="flat" cmpd="sng" algn="ctr">
                      <a:solidFill>
                        <a:srgbClr val="000000"/>
                      </a:solidFill>
                      <a:prstDash val="solid"/>
                      <a:round/>
                      <a:headEnd type="none" w="med" len="med"/>
                      <a:tailEnd type="none" w="med" len="med"/>
                    </a:lnL>
                    <a:lnR w="13116" cap="flat" cmpd="sng" algn="ctr">
                      <a:solidFill>
                        <a:srgbClr val="000000"/>
                      </a:solidFill>
                      <a:prstDash val="solid"/>
                      <a:round/>
                      <a:headEnd type="none" w="med" len="med"/>
                      <a:tailEnd type="none" w="med" len="med"/>
                    </a:lnR>
                    <a:lnT w="13116" cap="flat" cmpd="sng" algn="ctr">
                      <a:solidFill>
                        <a:srgbClr val="000000"/>
                      </a:solidFill>
                      <a:prstDash val="solid"/>
                      <a:round/>
                      <a:headEnd type="none" w="med" len="med"/>
                      <a:tailEnd type="none" w="med" len="med"/>
                    </a:lnT>
                    <a:lnB w="13116" cap="flat" cmpd="sng" algn="ctr">
                      <a:solidFill>
                        <a:srgbClr val="000000"/>
                      </a:solidFill>
                      <a:prstDash val="solid"/>
                      <a:round/>
                      <a:headEnd type="none" w="med" len="med"/>
                      <a:tailEnd type="none" w="med" len="med"/>
                    </a:lnB>
                    <a:solidFill>
                      <a:srgbClr val="FFC000"/>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1</a:t>
                      </a:r>
                    </a:p>
                  </a:txBody>
                  <a:tcPr anchor="ctr">
                    <a:lnL w="13116" cap="flat" cmpd="sng" algn="ctr">
                      <a:solidFill>
                        <a:srgbClr val="000000"/>
                      </a:solidFill>
                      <a:prstDash val="solid"/>
                      <a:round/>
                      <a:headEnd type="none" w="med" len="med"/>
                      <a:tailEnd type="none" w="med" len="med"/>
                    </a:lnL>
                    <a:lnR w="13116" cap="flat" cmpd="sng" algn="ctr">
                      <a:solidFill>
                        <a:srgbClr val="000000"/>
                      </a:solidFill>
                      <a:prstDash val="solid"/>
                      <a:round/>
                      <a:headEnd type="none" w="med" len="med"/>
                      <a:tailEnd type="none" w="med" len="med"/>
                    </a:lnR>
                    <a:lnT w="13116" cap="flat" cmpd="sng" algn="ctr">
                      <a:solidFill>
                        <a:srgbClr val="000000"/>
                      </a:solidFill>
                      <a:prstDash val="solid"/>
                      <a:round/>
                      <a:headEnd type="none" w="med" len="med"/>
                      <a:tailEnd type="none" w="med" len="med"/>
                    </a:lnT>
                    <a:lnB w="13116"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3666897357"/>
                  </a:ext>
                </a:extLst>
              </a:tr>
            </a:tbl>
          </a:graphicData>
        </a:graphic>
      </p:graphicFrame>
      <p:graphicFrame>
        <p:nvGraphicFramePr>
          <p:cNvPr id="85" name="Table 84">
            <a:extLst>
              <a:ext uri="{FF2B5EF4-FFF2-40B4-BE49-F238E27FC236}">
                <a16:creationId xmlns:a16="http://schemas.microsoft.com/office/drawing/2014/main" id="{B5A70248-240A-C7CD-6089-CFB1DE4EAE5A}"/>
              </a:ext>
            </a:extLst>
          </p:cNvPr>
          <p:cNvGraphicFramePr>
            <a:graphicFrameLocks noGrp="1"/>
          </p:cNvGraphicFramePr>
          <p:nvPr>
            <p:extLst>
              <p:ext uri="{D42A27DB-BD31-4B8C-83A1-F6EECF244321}">
                <p14:modId xmlns:p14="http://schemas.microsoft.com/office/powerpoint/2010/main" val="2940484727"/>
              </p:ext>
            </p:extLst>
          </p:nvPr>
        </p:nvGraphicFramePr>
        <p:xfrm>
          <a:off x="5578138" y="2350136"/>
          <a:ext cx="3146982" cy="1503451"/>
        </p:xfrm>
        <a:graphic>
          <a:graphicData uri="http://schemas.openxmlformats.org/drawingml/2006/table">
            <a:tbl>
              <a:tblPr/>
              <a:tblGrid>
                <a:gridCol w="2283120">
                  <a:extLst>
                    <a:ext uri="{9D8B030D-6E8A-4147-A177-3AD203B41FA5}">
                      <a16:colId xmlns:a16="http://schemas.microsoft.com/office/drawing/2014/main" val="1787969208"/>
                    </a:ext>
                  </a:extLst>
                </a:gridCol>
                <a:gridCol w="863862">
                  <a:extLst>
                    <a:ext uri="{9D8B030D-6E8A-4147-A177-3AD203B41FA5}">
                      <a16:colId xmlns:a16="http://schemas.microsoft.com/office/drawing/2014/main" val="1378492163"/>
                    </a:ext>
                  </a:extLst>
                </a:gridCol>
              </a:tblGrid>
              <a:tr h="143448">
                <a:tc>
                  <a:txBody>
                    <a:bodyPr/>
                    <a:lstStyle/>
                    <a:p>
                      <a:pPr algn="ctr" fontAlgn="base"/>
                      <a:r>
                        <a:rPr lang="en-US" sz="1000" b="0" i="0">
                          <a:solidFill>
                            <a:srgbClr val="000000"/>
                          </a:solidFill>
                          <a:effectLst/>
                          <a:latin typeface="Arial" panose="020B0604020202020204" pitchFamily="34" charset="0"/>
                          <a:cs typeface="Arial" panose="020B0604020202020204" pitchFamily="34" charset="0"/>
                        </a:rPr>
                        <a:t>Commander </a:t>
                      </a:r>
                    </a:p>
                  </a:txBody>
                  <a:tcPr anchor="ctr">
                    <a:lnL w="13116" cap="flat" cmpd="sng" algn="ctr">
                      <a:solidFill>
                        <a:srgbClr val="000000"/>
                      </a:solidFill>
                      <a:prstDash val="solid"/>
                      <a:round/>
                      <a:headEnd type="none" w="med" len="med"/>
                      <a:tailEnd type="none" w="med" len="med"/>
                    </a:lnL>
                    <a:lnR w="13116" cap="flat" cmpd="sng" algn="ctr">
                      <a:solidFill>
                        <a:srgbClr val="000000"/>
                      </a:solidFill>
                      <a:prstDash val="solid"/>
                      <a:round/>
                      <a:headEnd type="none" w="med" len="med"/>
                      <a:tailEnd type="none" w="med" len="med"/>
                    </a:lnR>
                    <a:lnT w="13116" cap="flat" cmpd="sng" algn="ctr">
                      <a:solidFill>
                        <a:srgbClr val="000000"/>
                      </a:solidFill>
                      <a:prstDash val="solid"/>
                      <a:round/>
                      <a:headEnd type="none" w="med" len="med"/>
                      <a:tailEnd type="none" w="med" len="med"/>
                    </a:lnT>
                    <a:lnB w="13116" cap="flat" cmpd="sng" algn="ctr">
                      <a:solidFill>
                        <a:srgbClr val="000000"/>
                      </a:solidFill>
                      <a:prstDash val="solid"/>
                      <a:round/>
                      <a:headEnd type="none" w="med" len="med"/>
                      <a:tailEnd type="none" w="med" len="med"/>
                    </a:lnB>
                    <a:solidFill>
                      <a:srgbClr val="92D050"/>
                    </a:solidFill>
                  </a:tcPr>
                </a:tc>
                <a:tc>
                  <a:txBody>
                    <a:bodyPr/>
                    <a:lstStyle/>
                    <a:p>
                      <a:pPr algn="ctr" fontAlgn="base"/>
                      <a:r>
                        <a:rPr lang="en-US" sz="1000" b="0" i="0">
                          <a:solidFill>
                            <a:srgbClr val="000000"/>
                          </a:solidFill>
                          <a:effectLst/>
                          <a:latin typeface="Arial" panose="020B0604020202020204" pitchFamily="34" charset="0"/>
                          <a:cs typeface="Arial" panose="020B0604020202020204" pitchFamily="34" charset="0"/>
                        </a:rPr>
                        <a:t>1</a:t>
                      </a:r>
                    </a:p>
                  </a:txBody>
                  <a:tcPr anchor="ctr">
                    <a:lnL w="13116" cap="flat" cmpd="sng" algn="ctr">
                      <a:solidFill>
                        <a:srgbClr val="000000"/>
                      </a:solidFill>
                      <a:prstDash val="solid"/>
                      <a:round/>
                      <a:headEnd type="none" w="med" len="med"/>
                      <a:tailEnd type="none" w="med" len="med"/>
                    </a:lnL>
                    <a:lnR w="13116" cap="flat" cmpd="sng" algn="ctr">
                      <a:solidFill>
                        <a:srgbClr val="000000"/>
                      </a:solidFill>
                      <a:prstDash val="solid"/>
                      <a:round/>
                      <a:headEnd type="none" w="med" len="med"/>
                      <a:tailEnd type="none" w="med" len="med"/>
                    </a:lnR>
                    <a:lnT w="13116" cap="flat" cmpd="sng" algn="ctr">
                      <a:solidFill>
                        <a:srgbClr val="000000"/>
                      </a:solidFill>
                      <a:prstDash val="solid"/>
                      <a:round/>
                      <a:headEnd type="none" w="med" len="med"/>
                      <a:tailEnd type="none" w="med" len="med"/>
                    </a:lnT>
                    <a:lnB w="13116"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2948979684"/>
                  </a:ext>
                </a:extLst>
              </a:tr>
              <a:tr h="143448">
                <a:tc>
                  <a:txBody>
                    <a:bodyPr/>
                    <a:lstStyle/>
                    <a:p>
                      <a:pPr algn="ctr" fontAlgn="base"/>
                      <a:r>
                        <a:rPr lang="en-US" sz="1000" b="0" i="0">
                          <a:solidFill>
                            <a:srgbClr val="000000"/>
                          </a:solidFill>
                          <a:effectLst/>
                          <a:latin typeface="Arial" panose="020B0604020202020204" pitchFamily="34" charset="0"/>
                          <a:cs typeface="Arial" panose="020B0604020202020204" pitchFamily="34" charset="0"/>
                        </a:rPr>
                        <a:t>Air Player</a:t>
                      </a:r>
                    </a:p>
                  </a:txBody>
                  <a:tcPr anchor="ctr">
                    <a:lnL w="13116" cap="flat" cmpd="sng" algn="ctr">
                      <a:solidFill>
                        <a:srgbClr val="000000"/>
                      </a:solidFill>
                      <a:prstDash val="solid"/>
                      <a:round/>
                      <a:headEnd type="none" w="med" len="med"/>
                      <a:tailEnd type="none" w="med" len="med"/>
                    </a:lnL>
                    <a:lnR w="13116" cap="flat" cmpd="sng" algn="ctr">
                      <a:solidFill>
                        <a:srgbClr val="000000"/>
                      </a:solidFill>
                      <a:prstDash val="solid"/>
                      <a:round/>
                      <a:headEnd type="none" w="med" len="med"/>
                      <a:tailEnd type="none" w="med" len="med"/>
                    </a:lnR>
                    <a:lnT w="13116" cap="flat" cmpd="sng" algn="ctr">
                      <a:solidFill>
                        <a:srgbClr val="000000"/>
                      </a:solidFill>
                      <a:prstDash val="solid"/>
                      <a:round/>
                      <a:headEnd type="none" w="med" len="med"/>
                      <a:tailEnd type="none" w="med" len="med"/>
                    </a:lnT>
                    <a:lnB w="13116" cap="flat" cmpd="sng" algn="ctr">
                      <a:solidFill>
                        <a:srgbClr val="000000"/>
                      </a:solidFill>
                      <a:prstDash val="solid"/>
                      <a:round/>
                      <a:headEnd type="none" w="med" len="med"/>
                      <a:tailEnd type="none" w="med" len="med"/>
                    </a:lnB>
                    <a:solidFill>
                      <a:srgbClr val="92D050"/>
                    </a:solidFill>
                  </a:tcPr>
                </a:tc>
                <a:tc>
                  <a:txBody>
                    <a:bodyPr/>
                    <a:lstStyle/>
                    <a:p>
                      <a:pPr algn="ctr" fontAlgn="base"/>
                      <a:r>
                        <a:rPr lang="en-US" sz="1000" b="0" i="0">
                          <a:solidFill>
                            <a:srgbClr val="000000"/>
                          </a:solidFill>
                          <a:effectLst/>
                          <a:latin typeface="Arial" panose="020B0604020202020204" pitchFamily="34" charset="0"/>
                          <a:cs typeface="Arial" panose="020B0604020202020204" pitchFamily="34" charset="0"/>
                        </a:rPr>
                        <a:t>1</a:t>
                      </a:r>
                    </a:p>
                  </a:txBody>
                  <a:tcPr anchor="ctr">
                    <a:lnL w="13116" cap="flat" cmpd="sng" algn="ctr">
                      <a:solidFill>
                        <a:srgbClr val="000000"/>
                      </a:solidFill>
                      <a:prstDash val="solid"/>
                      <a:round/>
                      <a:headEnd type="none" w="med" len="med"/>
                      <a:tailEnd type="none" w="med" len="med"/>
                    </a:lnL>
                    <a:lnR w="13116" cap="flat" cmpd="sng" algn="ctr">
                      <a:solidFill>
                        <a:srgbClr val="000000"/>
                      </a:solidFill>
                      <a:prstDash val="solid"/>
                      <a:round/>
                      <a:headEnd type="none" w="med" len="med"/>
                      <a:tailEnd type="none" w="med" len="med"/>
                    </a:lnR>
                    <a:lnT w="13116" cap="flat" cmpd="sng" algn="ctr">
                      <a:solidFill>
                        <a:srgbClr val="000000"/>
                      </a:solidFill>
                      <a:prstDash val="solid"/>
                      <a:round/>
                      <a:headEnd type="none" w="med" len="med"/>
                      <a:tailEnd type="none" w="med" len="med"/>
                    </a:lnT>
                    <a:lnB w="13116"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695042795"/>
                  </a:ext>
                </a:extLst>
              </a:tr>
              <a:tr h="143448">
                <a:tc>
                  <a:txBody>
                    <a:bodyPr/>
                    <a:lstStyle/>
                    <a:p>
                      <a:pPr algn="ctr" fontAlgn="base"/>
                      <a:r>
                        <a:rPr lang="en-US" sz="1000" b="0" i="0">
                          <a:solidFill>
                            <a:srgbClr val="000000"/>
                          </a:solidFill>
                          <a:effectLst/>
                          <a:latin typeface="Arial" panose="020B0604020202020204" pitchFamily="34" charset="0"/>
                          <a:cs typeface="Arial" panose="020B0604020202020204" pitchFamily="34" charset="0"/>
                        </a:rPr>
                        <a:t>Logistics Player </a:t>
                      </a:r>
                    </a:p>
                  </a:txBody>
                  <a:tcPr anchor="ctr">
                    <a:lnL w="13116" cap="flat" cmpd="sng" algn="ctr">
                      <a:solidFill>
                        <a:srgbClr val="000000"/>
                      </a:solidFill>
                      <a:prstDash val="solid"/>
                      <a:round/>
                      <a:headEnd type="none" w="med" len="med"/>
                      <a:tailEnd type="none" w="med" len="med"/>
                    </a:lnL>
                    <a:lnR w="13116" cap="flat" cmpd="sng" algn="ctr">
                      <a:solidFill>
                        <a:srgbClr val="000000"/>
                      </a:solidFill>
                      <a:prstDash val="solid"/>
                      <a:round/>
                      <a:headEnd type="none" w="med" len="med"/>
                      <a:tailEnd type="none" w="med" len="med"/>
                    </a:lnR>
                    <a:lnT w="13116" cap="flat" cmpd="sng" algn="ctr">
                      <a:solidFill>
                        <a:srgbClr val="000000"/>
                      </a:solidFill>
                      <a:prstDash val="solid"/>
                      <a:round/>
                      <a:headEnd type="none" w="med" len="med"/>
                      <a:tailEnd type="none" w="med" len="med"/>
                    </a:lnT>
                    <a:lnB w="13116" cap="flat" cmpd="sng" algn="ctr">
                      <a:solidFill>
                        <a:srgbClr val="000000"/>
                      </a:solidFill>
                      <a:prstDash val="solid"/>
                      <a:round/>
                      <a:headEnd type="none" w="med" len="med"/>
                      <a:tailEnd type="none" w="med" len="med"/>
                    </a:lnB>
                    <a:solidFill>
                      <a:srgbClr val="92D050"/>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1</a:t>
                      </a:r>
                    </a:p>
                  </a:txBody>
                  <a:tcPr anchor="ctr">
                    <a:lnL w="13116" cap="flat" cmpd="sng" algn="ctr">
                      <a:solidFill>
                        <a:srgbClr val="000000"/>
                      </a:solidFill>
                      <a:prstDash val="solid"/>
                      <a:round/>
                      <a:headEnd type="none" w="med" len="med"/>
                      <a:tailEnd type="none" w="med" len="med"/>
                    </a:lnL>
                    <a:lnR w="13116" cap="flat" cmpd="sng" algn="ctr">
                      <a:solidFill>
                        <a:srgbClr val="000000"/>
                      </a:solidFill>
                      <a:prstDash val="solid"/>
                      <a:round/>
                      <a:headEnd type="none" w="med" len="med"/>
                      <a:tailEnd type="none" w="med" len="med"/>
                    </a:lnR>
                    <a:lnT w="13116" cap="flat" cmpd="sng" algn="ctr">
                      <a:solidFill>
                        <a:srgbClr val="000000"/>
                      </a:solidFill>
                      <a:prstDash val="solid"/>
                      <a:round/>
                      <a:headEnd type="none" w="med" len="med"/>
                      <a:tailEnd type="none" w="med" len="med"/>
                    </a:lnT>
                    <a:lnB w="13116"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307501291"/>
                  </a:ext>
                </a:extLst>
              </a:tr>
              <a:tr h="143448">
                <a:tc>
                  <a:txBody>
                    <a:bodyPr/>
                    <a:lstStyle/>
                    <a:p>
                      <a:pPr algn="ctr" fontAlgn="base"/>
                      <a:r>
                        <a:rPr lang="en-US" sz="1000" b="0" i="0">
                          <a:solidFill>
                            <a:srgbClr val="000000"/>
                          </a:solidFill>
                          <a:effectLst/>
                          <a:latin typeface="Arial" panose="020B0604020202020204" pitchFamily="34" charset="0"/>
                          <a:cs typeface="Arial" panose="020B0604020202020204" pitchFamily="34" charset="0"/>
                        </a:rPr>
                        <a:t>Intelligence Player</a:t>
                      </a:r>
                    </a:p>
                  </a:txBody>
                  <a:tcPr anchor="ctr">
                    <a:lnL w="13116" cap="flat" cmpd="sng" algn="ctr">
                      <a:solidFill>
                        <a:srgbClr val="000000"/>
                      </a:solidFill>
                      <a:prstDash val="solid"/>
                      <a:round/>
                      <a:headEnd type="none" w="med" len="med"/>
                      <a:tailEnd type="none" w="med" len="med"/>
                    </a:lnL>
                    <a:lnR w="13116" cap="flat" cmpd="sng" algn="ctr">
                      <a:solidFill>
                        <a:srgbClr val="000000"/>
                      </a:solidFill>
                      <a:prstDash val="solid"/>
                      <a:round/>
                      <a:headEnd type="none" w="med" len="med"/>
                      <a:tailEnd type="none" w="med" len="med"/>
                    </a:lnR>
                    <a:lnT w="13116" cap="flat" cmpd="sng" algn="ctr">
                      <a:solidFill>
                        <a:srgbClr val="000000"/>
                      </a:solidFill>
                      <a:prstDash val="solid"/>
                      <a:round/>
                      <a:headEnd type="none" w="med" len="med"/>
                      <a:tailEnd type="none" w="med" len="med"/>
                    </a:lnT>
                    <a:lnB w="13116" cap="flat" cmpd="sng" algn="ctr">
                      <a:solidFill>
                        <a:srgbClr val="000000"/>
                      </a:solidFill>
                      <a:prstDash val="solid"/>
                      <a:round/>
                      <a:headEnd type="none" w="med" len="med"/>
                      <a:tailEnd type="none" w="med" len="med"/>
                    </a:lnB>
                    <a:solidFill>
                      <a:srgbClr val="92D050"/>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sz="1000" b="0" i="0">
                          <a:solidFill>
                            <a:srgbClr val="000000"/>
                          </a:solidFill>
                          <a:effectLst/>
                          <a:latin typeface="Arial" panose="020B0604020202020204" pitchFamily="34" charset="0"/>
                          <a:cs typeface="Arial" panose="020B0604020202020204" pitchFamily="34" charset="0"/>
                        </a:rPr>
                        <a:t>1</a:t>
                      </a:r>
                      <a:endParaRPr kumimoji="0" lang="en-US" sz="1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txBody>
                  <a:tcPr anchor="ctr">
                    <a:lnL w="13116" cap="flat" cmpd="sng" algn="ctr">
                      <a:solidFill>
                        <a:srgbClr val="000000"/>
                      </a:solidFill>
                      <a:prstDash val="solid"/>
                      <a:round/>
                      <a:headEnd type="none" w="med" len="med"/>
                      <a:tailEnd type="none" w="med" len="med"/>
                    </a:lnL>
                    <a:lnR w="13116" cap="flat" cmpd="sng" algn="ctr">
                      <a:solidFill>
                        <a:srgbClr val="000000"/>
                      </a:solidFill>
                      <a:prstDash val="solid"/>
                      <a:round/>
                      <a:headEnd type="none" w="med" len="med"/>
                      <a:tailEnd type="none" w="med" len="med"/>
                    </a:lnR>
                    <a:lnT w="13116" cap="flat" cmpd="sng" algn="ctr">
                      <a:solidFill>
                        <a:srgbClr val="000000"/>
                      </a:solidFill>
                      <a:prstDash val="solid"/>
                      <a:round/>
                      <a:headEnd type="none" w="med" len="med"/>
                      <a:tailEnd type="none" w="med" len="med"/>
                    </a:lnT>
                    <a:lnB w="13116"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2366515404"/>
                  </a:ext>
                </a:extLst>
              </a:tr>
              <a:tr h="143448">
                <a:tc>
                  <a:txBody>
                    <a:bodyPr/>
                    <a:lstStyle/>
                    <a:p>
                      <a:pPr algn="ctr" fontAlgn="base"/>
                      <a:r>
                        <a:rPr lang="en-US" sz="1000" b="0" i="0">
                          <a:solidFill>
                            <a:srgbClr val="000000"/>
                          </a:solidFill>
                          <a:effectLst/>
                          <a:latin typeface="Arial" panose="020B0604020202020204" pitchFamily="34" charset="0"/>
                          <a:cs typeface="Arial" panose="020B0604020202020204" pitchFamily="34" charset="0"/>
                        </a:rPr>
                        <a:t>Ground Player</a:t>
                      </a:r>
                    </a:p>
                  </a:txBody>
                  <a:tcPr anchor="ctr">
                    <a:lnL w="13116" cap="flat" cmpd="sng" algn="ctr">
                      <a:solidFill>
                        <a:srgbClr val="000000"/>
                      </a:solidFill>
                      <a:prstDash val="solid"/>
                      <a:round/>
                      <a:headEnd type="none" w="med" len="med"/>
                      <a:tailEnd type="none" w="med" len="med"/>
                    </a:lnL>
                    <a:lnR w="13116" cap="flat" cmpd="sng" algn="ctr">
                      <a:solidFill>
                        <a:srgbClr val="000000"/>
                      </a:solidFill>
                      <a:prstDash val="solid"/>
                      <a:round/>
                      <a:headEnd type="none" w="med" len="med"/>
                      <a:tailEnd type="none" w="med" len="med"/>
                    </a:lnR>
                    <a:lnT w="13116" cap="flat" cmpd="sng" algn="ctr">
                      <a:solidFill>
                        <a:srgbClr val="000000"/>
                      </a:solidFill>
                      <a:prstDash val="solid"/>
                      <a:round/>
                      <a:headEnd type="none" w="med" len="med"/>
                      <a:tailEnd type="none" w="med" len="med"/>
                    </a:lnT>
                    <a:lnB w="13116" cap="flat" cmpd="sng" algn="ctr">
                      <a:solidFill>
                        <a:srgbClr val="000000"/>
                      </a:solidFill>
                      <a:prstDash val="solid"/>
                      <a:round/>
                      <a:headEnd type="none" w="med" len="med"/>
                      <a:tailEnd type="none" w="med" len="med"/>
                    </a:lnB>
                    <a:solidFill>
                      <a:srgbClr val="92D050"/>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1</a:t>
                      </a:r>
                    </a:p>
                  </a:txBody>
                  <a:tcPr anchor="ctr">
                    <a:lnL w="13116" cap="flat" cmpd="sng" algn="ctr">
                      <a:solidFill>
                        <a:srgbClr val="000000"/>
                      </a:solidFill>
                      <a:prstDash val="solid"/>
                      <a:round/>
                      <a:headEnd type="none" w="med" len="med"/>
                      <a:tailEnd type="none" w="med" len="med"/>
                    </a:lnL>
                    <a:lnR w="13116" cap="flat" cmpd="sng" algn="ctr">
                      <a:solidFill>
                        <a:srgbClr val="000000"/>
                      </a:solidFill>
                      <a:prstDash val="solid"/>
                      <a:round/>
                      <a:headEnd type="none" w="med" len="med"/>
                      <a:tailEnd type="none" w="med" len="med"/>
                    </a:lnR>
                    <a:lnT w="13116" cap="flat" cmpd="sng" algn="ctr">
                      <a:solidFill>
                        <a:srgbClr val="000000"/>
                      </a:solidFill>
                      <a:prstDash val="solid"/>
                      <a:round/>
                      <a:headEnd type="none" w="med" len="med"/>
                      <a:tailEnd type="none" w="med" len="med"/>
                    </a:lnT>
                    <a:lnB w="13116"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621369388"/>
                  </a:ext>
                </a:extLst>
              </a:tr>
              <a:tr h="284251">
                <a:tc>
                  <a:txBody>
                    <a:bodyPr/>
                    <a:lstStyle/>
                    <a:p>
                      <a:pPr algn="ctr" fontAlgn="base"/>
                      <a:r>
                        <a:rPr lang="en-US" sz="1000" b="0" i="0">
                          <a:solidFill>
                            <a:srgbClr val="C00000"/>
                          </a:solidFill>
                          <a:effectLst/>
                          <a:latin typeface="Arial" panose="020B0604020202020204" pitchFamily="34" charset="0"/>
                          <a:cs typeface="Arial" panose="020B0604020202020204" pitchFamily="34" charset="0"/>
                        </a:rPr>
                        <a:t>Opposing Force Commander</a:t>
                      </a:r>
                    </a:p>
                  </a:txBody>
                  <a:tcPr anchor="ctr">
                    <a:lnL w="13116" cap="flat" cmpd="sng" algn="ctr">
                      <a:solidFill>
                        <a:srgbClr val="000000"/>
                      </a:solidFill>
                      <a:prstDash val="solid"/>
                      <a:round/>
                      <a:headEnd type="none" w="med" len="med"/>
                      <a:tailEnd type="none" w="med" len="med"/>
                    </a:lnL>
                    <a:lnR w="13116" cap="flat" cmpd="sng" algn="ctr">
                      <a:solidFill>
                        <a:srgbClr val="000000"/>
                      </a:solidFill>
                      <a:prstDash val="solid"/>
                      <a:round/>
                      <a:headEnd type="none" w="med" len="med"/>
                      <a:tailEnd type="none" w="med" len="med"/>
                    </a:lnR>
                    <a:lnT w="13116" cap="flat" cmpd="sng" algn="ctr">
                      <a:solidFill>
                        <a:srgbClr val="000000"/>
                      </a:solidFill>
                      <a:prstDash val="solid"/>
                      <a:round/>
                      <a:headEnd type="none" w="med" len="med"/>
                      <a:tailEnd type="none" w="med" len="med"/>
                    </a:lnT>
                    <a:lnB w="13116" cap="flat" cmpd="sng" algn="ctr">
                      <a:solidFill>
                        <a:srgbClr val="000000"/>
                      </a:solidFill>
                      <a:prstDash val="solid"/>
                      <a:round/>
                      <a:headEnd type="none" w="med" len="med"/>
                      <a:tailEnd type="none" w="med" len="med"/>
                    </a:lnB>
                    <a:solidFill>
                      <a:srgbClr val="92D050"/>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1</a:t>
                      </a:r>
                    </a:p>
                  </a:txBody>
                  <a:tcPr anchor="ctr">
                    <a:lnL w="13116" cap="flat" cmpd="sng" algn="ctr">
                      <a:solidFill>
                        <a:srgbClr val="000000"/>
                      </a:solidFill>
                      <a:prstDash val="solid"/>
                      <a:round/>
                      <a:headEnd type="none" w="med" len="med"/>
                      <a:tailEnd type="none" w="med" len="med"/>
                    </a:lnL>
                    <a:lnR w="13116" cap="flat" cmpd="sng" algn="ctr">
                      <a:solidFill>
                        <a:srgbClr val="000000"/>
                      </a:solidFill>
                      <a:prstDash val="solid"/>
                      <a:round/>
                      <a:headEnd type="none" w="med" len="med"/>
                      <a:tailEnd type="none" w="med" len="med"/>
                    </a:lnR>
                    <a:lnT w="13116" cap="flat" cmpd="sng" algn="ctr">
                      <a:solidFill>
                        <a:srgbClr val="000000"/>
                      </a:solidFill>
                      <a:prstDash val="solid"/>
                      <a:round/>
                      <a:headEnd type="none" w="med" len="med"/>
                      <a:tailEnd type="none" w="med" len="med"/>
                    </a:lnT>
                    <a:lnB w="13116"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3716965150"/>
                  </a:ext>
                </a:extLst>
              </a:tr>
            </a:tbl>
          </a:graphicData>
        </a:graphic>
      </p:graphicFrame>
      <p:graphicFrame>
        <p:nvGraphicFramePr>
          <p:cNvPr id="86" name="Table 85">
            <a:extLst>
              <a:ext uri="{FF2B5EF4-FFF2-40B4-BE49-F238E27FC236}">
                <a16:creationId xmlns:a16="http://schemas.microsoft.com/office/drawing/2014/main" id="{3712A53B-498D-FBFA-1D76-6C74BBB5B133}"/>
              </a:ext>
            </a:extLst>
          </p:cNvPr>
          <p:cNvGraphicFramePr>
            <a:graphicFrameLocks noGrp="1"/>
          </p:cNvGraphicFramePr>
          <p:nvPr>
            <p:extLst>
              <p:ext uri="{D42A27DB-BD31-4B8C-83A1-F6EECF244321}">
                <p14:modId xmlns:p14="http://schemas.microsoft.com/office/powerpoint/2010/main" val="2544250172"/>
              </p:ext>
            </p:extLst>
          </p:nvPr>
        </p:nvGraphicFramePr>
        <p:xfrm>
          <a:off x="5574454" y="3853587"/>
          <a:ext cx="3146983" cy="487680"/>
        </p:xfrm>
        <a:graphic>
          <a:graphicData uri="http://schemas.openxmlformats.org/drawingml/2006/table">
            <a:tbl>
              <a:tblPr/>
              <a:tblGrid>
                <a:gridCol w="2270289">
                  <a:extLst>
                    <a:ext uri="{9D8B030D-6E8A-4147-A177-3AD203B41FA5}">
                      <a16:colId xmlns:a16="http://schemas.microsoft.com/office/drawing/2014/main" val="3909448173"/>
                    </a:ext>
                  </a:extLst>
                </a:gridCol>
                <a:gridCol w="876694">
                  <a:extLst>
                    <a:ext uri="{9D8B030D-6E8A-4147-A177-3AD203B41FA5}">
                      <a16:colId xmlns:a16="http://schemas.microsoft.com/office/drawing/2014/main" val="2202218001"/>
                    </a:ext>
                  </a:extLst>
                </a:gridCol>
              </a:tblGrid>
              <a:tr h="180954">
                <a:tc>
                  <a:txBody>
                    <a:bodyPr/>
                    <a:lstStyle/>
                    <a:p>
                      <a:pPr algn="ctr" fontAlgn="base"/>
                      <a:r>
                        <a:rPr lang="en-US" sz="1000" b="0" i="0">
                          <a:solidFill>
                            <a:srgbClr val="000000"/>
                          </a:solidFill>
                          <a:effectLst/>
                          <a:latin typeface="Arial" panose="020B0604020202020204" pitchFamily="34" charset="0"/>
                          <a:cs typeface="Arial" panose="020B0604020202020204" pitchFamily="34" charset="0"/>
                        </a:rPr>
                        <a:t>JTLS-GO Operators </a:t>
                      </a:r>
                    </a:p>
                  </a:txBody>
                  <a:tcPr anchor="ctr">
                    <a:lnL w="13116" cap="flat" cmpd="sng" algn="ctr">
                      <a:solidFill>
                        <a:srgbClr val="000000"/>
                      </a:solidFill>
                      <a:prstDash val="solid"/>
                      <a:round/>
                      <a:headEnd type="none" w="med" len="med"/>
                      <a:tailEnd type="none" w="med" len="med"/>
                    </a:lnL>
                    <a:lnR w="13116" cap="flat" cmpd="sng" algn="ctr">
                      <a:solidFill>
                        <a:srgbClr val="000000"/>
                      </a:solidFill>
                      <a:prstDash val="solid"/>
                      <a:round/>
                      <a:headEnd type="none" w="med" len="med"/>
                      <a:tailEnd type="none" w="med" len="med"/>
                    </a:lnR>
                    <a:lnT w="13116" cap="flat" cmpd="sng" algn="ctr">
                      <a:solidFill>
                        <a:srgbClr val="000000"/>
                      </a:solidFill>
                      <a:prstDash val="solid"/>
                      <a:round/>
                      <a:headEnd type="none" w="med" len="med"/>
                      <a:tailEnd type="none" w="med" len="med"/>
                    </a:lnT>
                    <a:lnB w="13116" cap="flat" cmpd="sng" algn="ctr">
                      <a:solidFill>
                        <a:srgbClr val="000000"/>
                      </a:solidFill>
                      <a:prstDash val="solid"/>
                      <a:round/>
                      <a:headEnd type="none" w="med" len="med"/>
                      <a:tailEnd type="none" w="med" len="med"/>
                    </a:lnB>
                    <a:solidFill>
                      <a:srgbClr val="00B0F0"/>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6</a:t>
                      </a:r>
                    </a:p>
                  </a:txBody>
                  <a:tcPr anchor="ctr">
                    <a:lnL w="13116" cap="flat" cmpd="sng" algn="ctr">
                      <a:solidFill>
                        <a:srgbClr val="000000"/>
                      </a:solidFill>
                      <a:prstDash val="solid"/>
                      <a:round/>
                      <a:headEnd type="none" w="med" len="med"/>
                      <a:tailEnd type="none" w="med" len="med"/>
                    </a:lnL>
                    <a:lnR w="13116" cap="flat" cmpd="sng" algn="ctr">
                      <a:solidFill>
                        <a:srgbClr val="000000"/>
                      </a:solidFill>
                      <a:prstDash val="solid"/>
                      <a:round/>
                      <a:headEnd type="none" w="med" len="med"/>
                      <a:tailEnd type="none" w="med" len="med"/>
                    </a:lnR>
                    <a:lnT w="13116" cap="flat" cmpd="sng" algn="ctr">
                      <a:solidFill>
                        <a:srgbClr val="000000"/>
                      </a:solidFill>
                      <a:prstDash val="solid"/>
                      <a:round/>
                      <a:headEnd type="none" w="med" len="med"/>
                      <a:tailEnd type="none" w="med" len="med"/>
                    </a:lnT>
                    <a:lnB w="13116"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val="2447389694"/>
                  </a:ext>
                </a:extLst>
              </a:tr>
              <a:tr h="180954">
                <a:tc>
                  <a:txBody>
                    <a:bodyPr/>
                    <a:lstStyle/>
                    <a:p>
                      <a:pPr algn="ctr" fontAlgn="base"/>
                      <a:r>
                        <a:rPr lang="en-US" sz="1000" b="0" i="0">
                          <a:solidFill>
                            <a:srgbClr val="000000"/>
                          </a:solidFill>
                          <a:effectLst/>
                          <a:latin typeface="Arial" panose="020B0604020202020204" pitchFamily="34" charset="0"/>
                          <a:cs typeface="Arial" panose="020B0604020202020204" pitchFamily="34" charset="0"/>
                        </a:rPr>
                        <a:t>Total </a:t>
                      </a:r>
                    </a:p>
                  </a:txBody>
                  <a:tcPr anchor="ctr">
                    <a:lnL w="13116" cap="flat" cmpd="sng" algn="ctr">
                      <a:solidFill>
                        <a:srgbClr val="000000"/>
                      </a:solidFill>
                      <a:prstDash val="solid"/>
                      <a:round/>
                      <a:headEnd type="none" w="med" len="med"/>
                      <a:tailEnd type="none" w="med" len="med"/>
                    </a:lnL>
                    <a:lnR w="13116" cap="flat" cmpd="sng" algn="ctr">
                      <a:solidFill>
                        <a:srgbClr val="000000"/>
                      </a:solidFill>
                      <a:prstDash val="solid"/>
                      <a:round/>
                      <a:headEnd type="none" w="med" len="med"/>
                      <a:tailEnd type="none" w="med" len="med"/>
                    </a:lnR>
                    <a:lnT w="13116" cap="flat" cmpd="sng" algn="ctr">
                      <a:solidFill>
                        <a:srgbClr val="000000"/>
                      </a:solidFill>
                      <a:prstDash val="solid"/>
                      <a:round/>
                      <a:headEnd type="none" w="med" len="med"/>
                      <a:tailEnd type="none" w="med" len="med"/>
                    </a:lnT>
                    <a:lnB w="13116"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17</a:t>
                      </a:r>
                    </a:p>
                  </a:txBody>
                  <a:tcPr anchor="ctr">
                    <a:lnL w="13116" cap="flat" cmpd="sng" algn="ctr">
                      <a:solidFill>
                        <a:srgbClr val="000000"/>
                      </a:solidFill>
                      <a:prstDash val="solid"/>
                      <a:round/>
                      <a:headEnd type="none" w="med" len="med"/>
                      <a:tailEnd type="none" w="med" len="med"/>
                    </a:lnL>
                    <a:lnR w="13116" cap="flat" cmpd="sng" algn="ctr">
                      <a:solidFill>
                        <a:srgbClr val="000000"/>
                      </a:solidFill>
                      <a:prstDash val="solid"/>
                      <a:round/>
                      <a:headEnd type="none" w="med" len="med"/>
                      <a:tailEnd type="none" w="med" len="med"/>
                    </a:lnR>
                    <a:lnT w="13116" cap="flat" cmpd="sng" algn="ctr">
                      <a:solidFill>
                        <a:srgbClr val="000000"/>
                      </a:solidFill>
                      <a:prstDash val="solid"/>
                      <a:round/>
                      <a:headEnd type="none" w="med" len="med"/>
                      <a:tailEnd type="none" w="med" len="med"/>
                    </a:lnT>
                    <a:lnB w="13116"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35609626"/>
                  </a:ext>
                </a:extLst>
              </a:tr>
            </a:tbl>
          </a:graphicData>
        </a:graphic>
      </p:graphicFrame>
      <p:sp>
        <p:nvSpPr>
          <p:cNvPr id="6" name="TextBox 5">
            <a:extLst>
              <a:ext uri="{FF2B5EF4-FFF2-40B4-BE49-F238E27FC236}">
                <a16:creationId xmlns:a16="http://schemas.microsoft.com/office/drawing/2014/main" id="{861907DD-6510-D6F4-AA79-8A281985EDD5}"/>
              </a:ext>
            </a:extLst>
          </p:cNvPr>
          <p:cNvSpPr txBox="1"/>
          <p:nvPr/>
        </p:nvSpPr>
        <p:spPr>
          <a:xfrm>
            <a:off x="2276999" y="1125000"/>
            <a:ext cx="1817999" cy="525831"/>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350" dirty="0">
                <a:latin typeface="Arial"/>
                <a:ea typeface="Calibri"/>
                <a:cs typeface="Calibri"/>
              </a:rPr>
              <a:t>JTLS-GO Projected on Screen</a:t>
            </a:r>
            <a:endParaRPr lang="en-US" sz="1350">
              <a:latin typeface="Arial"/>
              <a:cs typeface="Arial"/>
            </a:endParaRPr>
          </a:p>
        </p:txBody>
      </p:sp>
    </p:spTree>
    <p:extLst>
      <p:ext uri="{BB962C8B-B14F-4D97-AF65-F5344CB8AC3E}">
        <p14:creationId xmlns:p14="http://schemas.microsoft.com/office/powerpoint/2010/main" val="8329163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F532CA-DF25-1E0F-2902-EEDCF7F80078}"/>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F9F74CF-5635-36D0-2B21-3491FCBADE1F}"/>
              </a:ext>
            </a:extLst>
          </p:cNvPr>
          <p:cNvSpPr>
            <a:spLocks noGrp="1"/>
          </p:cNvSpPr>
          <p:nvPr>
            <p:ph type="sldNum" sz="quarter" idx="12"/>
          </p:nvPr>
        </p:nvSpPr>
        <p:spPr>
          <a:xfrm>
            <a:off x="6457950" y="6385519"/>
            <a:ext cx="2057400" cy="365125"/>
          </a:xfrm>
        </p:spPr>
        <p:txBody>
          <a:bodyPr/>
          <a:lstStyle/>
          <a:p>
            <a:fld id="{A8A2D6C5-21F1-44EF-9A15-DCA9280FE0B3}" type="slidenum">
              <a:rPr lang="en-US" smtClean="0"/>
              <a:pPr/>
              <a:t>9</a:t>
            </a:fld>
            <a:endParaRPr lang="en-US"/>
          </a:p>
        </p:txBody>
      </p:sp>
      <p:graphicFrame>
        <p:nvGraphicFramePr>
          <p:cNvPr id="9" name="Table 8">
            <a:extLst>
              <a:ext uri="{FF2B5EF4-FFF2-40B4-BE49-F238E27FC236}">
                <a16:creationId xmlns:a16="http://schemas.microsoft.com/office/drawing/2014/main" id="{B392E534-B037-4251-3634-0C0454CE458A}"/>
              </a:ext>
            </a:extLst>
          </p:cNvPr>
          <p:cNvGraphicFramePr>
            <a:graphicFrameLocks noGrp="1"/>
          </p:cNvGraphicFramePr>
          <p:nvPr/>
        </p:nvGraphicFramePr>
        <p:xfrm>
          <a:off x="0" y="3209855"/>
          <a:ext cx="9144000" cy="1767840"/>
        </p:xfrm>
        <a:graphic>
          <a:graphicData uri="http://schemas.openxmlformats.org/drawingml/2006/table">
            <a:tbl>
              <a:tblPr/>
              <a:tblGrid>
                <a:gridCol w="2304777">
                  <a:extLst>
                    <a:ext uri="{9D8B030D-6E8A-4147-A177-3AD203B41FA5}">
                      <a16:colId xmlns:a16="http://schemas.microsoft.com/office/drawing/2014/main" val="2101444259"/>
                    </a:ext>
                  </a:extLst>
                </a:gridCol>
                <a:gridCol w="872056">
                  <a:extLst>
                    <a:ext uri="{9D8B030D-6E8A-4147-A177-3AD203B41FA5}">
                      <a16:colId xmlns:a16="http://schemas.microsoft.com/office/drawing/2014/main" val="1288179128"/>
                    </a:ext>
                  </a:extLst>
                </a:gridCol>
                <a:gridCol w="5967167">
                  <a:extLst>
                    <a:ext uri="{9D8B030D-6E8A-4147-A177-3AD203B41FA5}">
                      <a16:colId xmlns:a16="http://schemas.microsoft.com/office/drawing/2014/main" val="667152921"/>
                    </a:ext>
                  </a:extLst>
                </a:gridCol>
              </a:tblGrid>
              <a:tr h="143448">
                <a:tc>
                  <a:txBody>
                    <a:bodyPr/>
                    <a:lstStyle/>
                    <a:p>
                      <a:pPr algn="ctr" fontAlgn="base"/>
                      <a:r>
                        <a:rPr lang="en-US" sz="1000" b="0" i="0">
                          <a:solidFill>
                            <a:srgbClr val="000000"/>
                          </a:solidFill>
                          <a:effectLst/>
                          <a:latin typeface="Arial" panose="020B0604020202020204" pitchFamily="34" charset="0"/>
                          <a:cs typeface="Arial" panose="020B0604020202020204" pitchFamily="34" charset="0"/>
                        </a:rPr>
                        <a:t>Commander </a:t>
                      </a:r>
                    </a:p>
                  </a:txBody>
                  <a:tcPr anchor="ctr">
                    <a:lnL w="13116" cap="flat" cmpd="sng" algn="ctr">
                      <a:solidFill>
                        <a:srgbClr val="000000"/>
                      </a:solidFill>
                      <a:prstDash val="solid"/>
                      <a:round/>
                      <a:headEnd type="none" w="med" len="med"/>
                      <a:tailEnd type="none" w="med" len="med"/>
                    </a:lnL>
                    <a:lnR w="13116" cap="flat" cmpd="sng" algn="ctr">
                      <a:solidFill>
                        <a:srgbClr val="000000"/>
                      </a:solidFill>
                      <a:prstDash val="solid"/>
                      <a:round/>
                      <a:headEnd type="none" w="med" len="med"/>
                      <a:tailEnd type="none" w="med" len="med"/>
                    </a:lnR>
                    <a:lnT w="13116" cap="flat" cmpd="sng" algn="ctr">
                      <a:solidFill>
                        <a:srgbClr val="000000"/>
                      </a:solidFill>
                      <a:prstDash val="solid"/>
                      <a:round/>
                      <a:headEnd type="none" w="med" len="med"/>
                      <a:tailEnd type="none" w="med" len="med"/>
                    </a:lnT>
                    <a:lnB w="13116" cap="flat" cmpd="sng" algn="ctr">
                      <a:solidFill>
                        <a:srgbClr val="000000"/>
                      </a:solidFill>
                      <a:prstDash val="solid"/>
                      <a:round/>
                      <a:headEnd type="none" w="med" len="med"/>
                      <a:tailEnd type="none" w="med" len="med"/>
                    </a:lnB>
                    <a:solidFill>
                      <a:srgbClr val="92D050"/>
                    </a:solidFill>
                  </a:tcPr>
                </a:tc>
                <a:tc>
                  <a:txBody>
                    <a:bodyPr/>
                    <a:lstStyle/>
                    <a:p>
                      <a:pPr algn="ctr" fontAlgn="base"/>
                      <a:r>
                        <a:rPr lang="en-US" sz="1000" b="0" i="0">
                          <a:solidFill>
                            <a:srgbClr val="000000"/>
                          </a:solidFill>
                          <a:effectLst/>
                          <a:latin typeface="Arial" panose="020B0604020202020204" pitchFamily="34" charset="0"/>
                          <a:cs typeface="Arial" panose="020B0604020202020204" pitchFamily="34" charset="0"/>
                        </a:rPr>
                        <a:t>LTC/COL</a:t>
                      </a:r>
                    </a:p>
                  </a:txBody>
                  <a:tcPr anchor="ctr">
                    <a:lnL w="13116" cap="flat" cmpd="sng" algn="ctr">
                      <a:solidFill>
                        <a:srgbClr val="000000"/>
                      </a:solidFill>
                      <a:prstDash val="solid"/>
                      <a:round/>
                      <a:headEnd type="none" w="med" len="med"/>
                      <a:tailEnd type="none" w="med" len="med"/>
                    </a:lnL>
                    <a:lnR w="13116" cap="flat" cmpd="sng" algn="ctr">
                      <a:solidFill>
                        <a:srgbClr val="000000"/>
                      </a:solidFill>
                      <a:prstDash val="solid"/>
                      <a:round/>
                      <a:headEnd type="none" w="med" len="med"/>
                      <a:tailEnd type="none" w="med" len="med"/>
                    </a:lnR>
                    <a:lnT w="13116" cap="flat" cmpd="sng" algn="ctr">
                      <a:solidFill>
                        <a:srgbClr val="000000"/>
                      </a:solidFill>
                      <a:prstDash val="solid"/>
                      <a:round/>
                      <a:headEnd type="none" w="med" len="med"/>
                      <a:tailEnd type="none" w="med" len="med"/>
                    </a:lnT>
                    <a:lnB w="13116" cap="flat" cmpd="sng" algn="ctr">
                      <a:solidFill>
                        <a:srgbClr val="000000"/>
                      </a:solidFill>
                      <a:prstDash val="solid"/>
                      <a:round/>
                      <a:headEnd type="none" w="med" len="med"/>
                      <a:tailEnd type="none" w="med" len="med"/>
                    </a:lnB>
                    <a:solidFill>
                      <a:srgbClr val="92D050"/>
                    </a:solidFill>
                  </a:tcPr>
                </a:tc>
                <a:tc>
                  <a:txBody>
                    <a:bodyPr/>
                    <a:lstStyle/>
                    <a:p>
                      <a:pPr algn="ctr" fontAlgn="base"/>
                      <a:r>
                        <a:rPr lang="en-US" sz="1000" b="0" i="0">
                          <a:solidFill>
                            <a:srgbClr val="000000"/>
                          </a:solidFill>
                          <a:effectLst/>
                          <a:latin typeface="Arial" panose="020B0604020202020204" pitchFamily="34" charset="0"/>
                          <a:cs typeface="Arial" panose="020B0604020202020204" pitchFamily="34" charset="0"/>
                        </a:rPr>
                        <a:t>Can perform all player functions. </a:t>
                      </a:r>
                    </a:p>
                  </a:txBody>
                  <a:tcPr anchor="ctr">
                    <a:lnL w="13116" cap="flat" cmpd="sng" algn="ctr">
                      <a:solidFill>
                        <a:srgbClr val="000000"/>
                      </a:solidFill>
                      <a:prstDash val="solid"/>
                      <a:round/>
                      <a:headEnd type="none" w="med" len="med"/>
                      <a:tailEnd type="none" w="med" len="med"/>
                    </a:lnL>
                    <a:lnR w="13116" cap="flat" cmpd="sng" algn="ctr">
                      <a:solidFill>
                        <a:srgbClr val="000000"/>
                      </a:solidFill>
                      <a:prstDash val="solid"/>
                      <a:round/>
                      <a:headEnd type="none" w="med" len="med"/>
                      <a:tailEnd type="none" w="med" len="med"/>
                    </a:lnR>
                    <a:lnT w="13116" cap="flat" cmpd="sng" algn="ctr">
                      <a:solidFill>
                        <a:srgbClr val="000000"/>
                      </a:solidFill>
                      <a:prstDash val="solid"/>
                      <a:round/>
                      <a:headEnd type="none" w="med" len="med"/>
                      <a:tailEnd type="none" w="med" len="med"/>
                    </a:lnT>
                    <a:lnB w="13116"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715296143"/>
                  </a:ext>
                </a:extLst>
              </a:tr>
              <a:tr h="143448">
                <a:tc>
                  <a:txBody>
                    <a:bodyPr/>
                    <a:lstStyle/>
                    <a:p>
                      <a:pPr algn="ctr" fontAlgn="base"/>
                      <a:r>
                        <a:rPr lang="en-US" sz="1000" b="0" i="0">
                          <a:solidFill>
                            <a:srgbClr val="000000"/>
                          </a:solidFill>
                          <a:effectLst/>
                          <a:latin typeface="Arial" panose="020B0604020202020204" pitchFamily="34" charset="0"/>
                          <a:cs typeface="Arial" panose="020B0604020202020204" pitchFamily="34" charset="0"/>
                        </a:rPr>
                        <a:t>Air Player</a:t>
                      </a:r>
                    </a:p>
                  </a:txBody>
                  <a:tcPr anchor="ctr">
                    <a:lnL w="13116" cap="flat" cmpd="sng" algn="ctr">
                      <a:solidFill>
                        <a:srgbClr val="000000"/>
                      </a:solidFill>
                      <a:prstDash val="solid"/>
                      <a:round/>
                      <a:headEnd type="none" w="med" len="med"/>
                      <a:tailEnd type="none" w="med" len="med"/>
                    </a:lnL>
                    <a:lnR w="13116" cap="flat" cmpd="sng" algn="ctr">
                      <a:solidFill>
                        <a:srgbClr val="000000"/>
                      </a:solidFill>
                      <a:prstDash val="solid"/>
                      <a:round/>
                      <a:headEnd type="none" w="med" len="med"/>
                      <a:tailEnd type="none" w="med" len="med"/>
                    </a:lnR>
                    <a:lnT w="13116" cap="flat" cmpd="sng" algn="ctr">
                      <a:solidFill>
                        <a:srgbClr val="000000"/>
                      </a:solidFill>
                      <a:prstDash val="solid"/>
                      <a:round/>
                      <a:headEnd type="none" w="med" len="med"/>
                      <a:tailEnd type="none" w="med" len="med"/>
                    </a:lnT>
                    <a:lnB w="13116" cap="flat" cmpd="sng" algn="ctr">
                      <a:solidFill>
                        <a:srgbClr val="000000"/>
                      </a:solidFill>
                      <a:prstDash val="solid"/>
                      <a:round/>
                      <a:headEnd type="none" w="med" len="med"/>
                      <a:tailEnd type="none" w="med" len="med"/>
                    </a:lnB>
                    <a:solidFill>
                      <a:srgbClr val="92D050"/>
                    </a:solidFill>
                  </a:tcPr>
                </a:tc>
                <a:tc>
                  <a:txBody>
                    <a:bodyPr/>
                    <a:lstStyle/>
                    <a:p>
                      <a:pPr algn="ctr" fontAlgn="base"/>
                      <a:r>
                        <a:rPr lang="en-US" sz="1000" b="0" i="0">
                          <a:solidFill>
                            <a:srgbClr val="000000"/>
                          </a:solidFill>
                          <a:effectLst/>
                          <a:latin typeface="Arial" panose="020B0604020202020204" pitchFamily="34" charset="0"/>
                          <a:cs typeface="Arial" panose="020B0604020202020204" pitchFamily="34" charset="0"/>
                        </a:rPr>
                        <a:t>MAJ/CPT</a:t>
                      </a:r>
                    </a:p>
                  </a:txBody>
                  <a:tcPr anchor="ctr">
                    <a:lnL w="13116" cap="flat" cmpd="sng" algn="ctr">
                      <a:solidFill>
                        <a:srgbClr val="000000"/>
                      </a:solidFill>
                      <a:prstDash val="solid"/>
                      <a:round/>
                      <a:headEnd type="none" w="med" len="med"/>
                      <a:tailEnd type="none" w="med" len="med"/>
                    </a:lnL>
                    <a:lnR w="13116" cap="flat" cmpd="sng" algn="ctr">
                      <a:solidFill>
                        <a:srgbClr val="000000"/>
                      </a:solidFill>
                      <a:prstDash val="solid"/>
                      <a:round/>
                      <a:headEnd type="none" w="med" len="med"/>
                      <a:tailEnd type="none" w="med" len="med"/>
                    </a:lnR>
                    <a:lnT w="13116" cap="flat" cmpd="sng" algn="ctr">
                      <a:solidFill>
                        <a:srgbClr val="000000"/>
                      </a:solidFill>
                      <a:prstDash val="solid"/>
                      <a:round/>
                      <a:headEnd type="none" w="med" len="med"/>
                      <a:tailEnd type="none" w="med" len="med"/>
                    </a:lnT>
                    <a:lnB w="13116" cap="flat" cmpd="sng" algn="ctr">
                      <a:solidFill>
                        <a:srgbClr val="000000"/>
                      </a:solidFill>
                      <a:prstDash val="solid"/>
                      <a:round/>
                      <a:headEnd type="none" w="med" len="med"/>
                      <a:tailEnd type="none" w="med" len="med"/>
                    </a:lnB>
                    <a:solidFill>
                      <a:srgbClr val="92D050"/>
                    </a:solidFill>
                  </a:tcPr>
                </a:tc>
                <a:tc>
                  <a:txBody>
                    <a:bodyPr/>
                    <a:lstStyle/>
                    <a:p>
                      <a:pPr algn="ctr" fontAlgn="base"/>
                      <a:r>
                        <a:rPr lang="en-US" sz="1000" b="0" i="0">
                          <a:solidFill>
                            <a:srgbClr val="000000"/>
                          </a:solidFill>
                          <a:effectLst/>
                          <a:latin typeface="Arial" panose="020B0604020202020204" pitchFamily="34" charset="0"/>
                          <a:cs typeface="Arial" panose="020B0604020202020204" pitchFamily="34" charset="0"/>
                        </a:rPr>
                        <a:t>Issue air mission directives only. </a:t>
                      </a:r>
                    </a:p>
                  </a:txBody>
                  <a:tcPr anchor="ctr">
                    <a:lnL w="13116" cap="flat" cmpd="sng" algn="ctr">
                      <a:solidFill>
                        <a:srgbClr val="000000"/>
                      </a:solidFill>
                      <a:prstDash val="solid"/>
                      <a:round/>
                      <a:headEnd type="none" w="med" len="med"/>
                      <a:tailEnd type="none" w="med" len="med"/>
                    </a:lnL>
                    <a:lnR w="13116" cap="flat" cmpd="sng" algn="ctr">
                      <a:solidFill>
                        <a:srgbClr val="000000"/>
                      </a:solidFill>
                      <a:prstDash val="solid"/>
                      <a:round/>
                      <a:headEnd type="none" w="med" len="med"/>
                      <a:tailEnd type="none" w="med" len="med"/>
                    </a:lnR>
                    <a:lnT w="13116" cap="flat" cmpd="sng" algn="ctr">
                      <a:solidFill>
                        <a:srgbClr val="000000"/>
                      </a:solidFill>
                      <a:prstDash val="solid"/>
                      <a:round/>
                      <a:headEnd type="none" w="med" len="med"/>
                      <a:tailEnd type="none" w="med" len="med"/>
                    </a:lnT>
                    <a:lnB w="13116"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3246620717"/>
                  </a:ext>
                </a:extLst>
              </a:tr>
              <a:tr h="143448">
                <a:tc>
                  <a:txBody>
                    <a:bodyPr/>
                    <a:lstStyle/>
                    <a:p>
                      <a:pPr algn="ctr" fontAlgn="base"/>
                      <a:r>
                        <a:rPr lang="en-US" sz="1000" b="0" i="0">
                          <a:solidFill>
                            <a:srgbClr val="000000"/>
                          </a:solidFill>
                          <a:effectLst/>
                          <a:latin typeface="Arial" panose="020B0604020202020204" pitchFamily="34" charset="0"/>
                          <a:cs typeface="Arial" panose="020B0604020202020204" pitchFamily="34" charset="0"/>
                        </a:rPr>
                        <a:t>Intelligence Player</a:t>
                      </a:r>
                    </a:p>
                  </a:txBody>
                  <a:tcPr anchor="ctr">
                    <a:lnL w="13116" cap="flat" cmpd="sng" algn="ctr">
                      <a:solidFill>
                        <a:srgbClr val="000000"/>
                      </a:solidFill>
                      <a:prstDash val="solid"/>
                      <a:round/>
                      <a:headEnd type="none" w="med" len="med"/>
                      <a:tailEnd type="none" w="med" len="med"/>
                    </a:lnL>
                    <a:lnR w="13116" cap="flat" cmpd="sng" algn="ctr">
                      <a:solidFill>
                        <a:srgbClr val="000000"/>
                      </a:solidFill>
                      <a:prstDash val="solid"/>
                      <a:round/>
                      <a:headEnd type="none" w="med" len="med"/>
                      <a:tailEnd type="none" w="med" len="med"/>
                    </a:lnR>
                    <a:lnT w="13116" cap="flat" cmpd="sng" algn="ctr">
                      <a:solidFill>
                        <a:srgbClr val="000000"/>
                      </a:solidFill>
                      <a:prstDash val="solid"/>
                      <a:round/>
                      <a:headEnd type="none" w="med" len="med"/>
                      <a:tailEnd type="none" w="med" len="med"/>
                    </a:lnT>
                    <a:lnB w="13116" cap="flat" cmpd="sng" algn="ctr">
                      <a:solidFill>
                        <a:srgbClr val="000000"/>
                      </a:solidFill>
                      <a:prstDash val="solid"/>
                      <a:round/>
                      <a:headEnd type="none" w="med" len="med"/>
                      <a:tailEnd type="none" w="med" len="med"/>
                    </a:lnB>
                    <a:solidFill>
                      <a:srgbClr val="92D050"/>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sz="1000" b="0" i="0">
                          <a:solidFill>
                            <a:srgbClr val="000000"/>
                          </a:solidFill>
                          <a:effectLst/>
                          <a:latin typeface="Arial" panose="020B0604020202020204" pitchFamily="34" charset="0"/>
                          <a:cs typeface="Arial" panose="020B0604020202020204" pitchFamily="34" charset="0"/>
                        </a:rPr>
                        <a:t>MAJ/CPT</a:t>
                      </a:r>
                    </a:p>
                    <a:p>
                      <a:pPr marL="0" marR="0" lvl="0" indent="0" algn="ctr" defTabSz="914400" rtl="0" eaLnBrk="1" fontAlgn="base"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txBody>
                  <a:tcPr anchor="ctr">
                    <a:lnL w="13116" cap="flat" cmpd="sng" algn="ctr">
                      <a:solidFill>
                        <a:srgbClr val="000000"/>
                      </a:solidFill>
                      <a:prstDash val="solid"/>
                      <a:round/>
                      <a:headEnd type="none" w="med" len="med"/>
                      <a:tailEnd type="none" w="med" len="med"/>
                    </a:lnL>
                    <a:lnR w="13116" cap="flat" cmpd="sng" algn="ctr">
                      <a:solidFill>
                        <a:srgbClr val="000000"/>
                      </a:solidFill>
                      <a:prstDash val="solid"/>
                      <a:round/>
                      <a:headEnd type="none" w="med" len="med"/>
                      <a:tailEnd type="none" w="med" len="med"/>
                    </a:lnR>
                    <a:lnT w="13116" cap="flat" cmpd="sng" algn="ctr">
                      <a:solidFill>
                        <a:srgbClr val="000000"/>
                      </a:solidFill>
                      <a:prstDash val="solid"/>
                      <a:round/>
                      <a:headEnd type="none" w="med" len="med"/>
                      <a:tailEnd type="none" w="med" len="med"/>
                    </a:lnT>
                    <a:lnB w="13116" cap="flat" cmpd="sng" algn="ctr">
                      <a:solidFill>
                        <a:srgbClr val="000000"/>
                      </a:solidFill>
                      <a:prstDash val="solid"/>
                      <a:round/>
                      <a:headEnd type="none" w="med" len="med"/>
                      <a:tailEnd type="none" w="med" len="med"/>
                    </a:lnB>
                    <a:solidFill>
                      <a:srgbClr val="92D050"/>
                    </a:solidFill>
                  </a:tcPr>
                </a:tc>
                <a:tc>
                  <a:txBody>
                    <a:bodyPr/>
                    <a:lstStyle/>
                    <a:p>
                      <a:pPr algn="ctr" fontAlgn="base"/>
                      <a:r>
                        <a:rPr lang="en-US" sz="1000" b="0" i="0">
                          <a:solidFill>
                            <a:srgbClr val="000000"/>
                          </a:solidFill>
                          <a:effectLst/>
                          <a:latin typeface="Arial" panose="020B0604020202020204" pitchFamily="34" charset="0"/>
                          <a:cs typeface="Arial" panose="020B0604020202020204" pitchFamily="34" charset="0"/>
                        </a:rPr>
                        <a:t>Issue orders only to intelligence assets, processes information and passes information to interested players. </a:t>
                      </a:r>
                    </a:p>
                  </a:txBody>
                  <a:tcPr anchor="ctr">
                    <a:lnL w="13116" cap="flat" cmpd="sng" algn="ctr">
                      <a:solidFill>
                        <a:srgbClr val="000000"/>
                      </a:solidFill>
                      <a:prstDash val="solid"/>
                      <a:round/>
                      <a:headEnd type="none" w="med" len="med"/>
                      <a:tailEnd type="none" w="med" len="med"/>
                    </a:lnL>
                    <a:lnR w="13116" cap="flat" cmpd="sng" algn="ctr">
                      <a:solidFill>
                        <a:srgbClr val="000000"/>
                      </a:solidFill>
                      <a:prstDash val="solid"/>
                      <a:round/>
                      <a:headEnd type="none" w="med" len="med"/>
                      <a:tailEnd type="none" w="med" len="med"/>
                    </a:lnR>
                    <a:lnT w="13116" cap="flat" cmpd="sng" algn="ctr">
                      <a:solidFill>
                        <a:srgbClr val="000000"/>
                      </a:solidFill>
                      <a:prstDash val="solid"/>
                      <a:round/>
                      <a:headEnd type="none" w="med" len="med"/>
                      <a:tailEnd type="none" w="med" len="med"/>
                    </a:lnT>
                    <a:lnB w="13116"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2094996229"/>
                  </a:ext>
                </a:extLst>
              </a:tr>
              <a:tr h="143448">
                <a:tc>
                  <a:txBody>
                    <a:bodyPr/>
                    <a:lstStyle/>
                    <a:p>
                      <a:pPr algn="ctr" fontAlgn="base"/>
                      <a:r>
                        <a:rPr lang="en-US" sz="1000" b="0" i="0">
                          <a:solidFill>
                            <a:srgbClr val="000000"/>
                          </a:solidFill>
                          <a:effectLst/>
                          <a:latin typeface="Arial" panose="020B0604020202020204" pitchFamily="34" charset="0"/>
                          <a:cs typeface="Arial" panose="020B0604020202020204" pitchFamily="34" charset="0"/>
                        </a:rPr>
                        <a:t>Logistics Player</a:t>
                      </a:r>
                    </a:p>
                  </a:txBody>
                  <a:tcPr anchor="ctr">
                    <a:lnL w="13116" cap="flat" cmpd="sng" algn="ctr">
                      <a:solidFill>
                        <a:srgbClr val="000000"/>
                      </a:solidFill>
                      <a:prstDash val="solid"/>
                      <a:round/>
                      <a:headEnd type="none" w="med" len="med"/>
                      <a:tailEnd type="none" w="med" len="med"/>
                    </a:lnL>
                    <a:lnR w="13116" cap="flat" cmpd="sng" algn="ctr">
                      <a:solidFill>
                        <a:srgbClr val="000000"/>
                      </a:solidFill>
                      <a:prstDash val="solid"/>
                      <a:round/>
                      <a:headEnd type="none" w="med" len="med"/>
                      <a:tailEnd type="none" w="med" len="med"/>
                    </a:lnR>
                    <a:lnT w="13116" cap="flat" cmpd="sng" algn="ctr">
                      <a:solidFill>
                        <a:srgbClr val="000000"/>
                      </a:solidFill>
                      <a:prstDash val="solid"/>
                      <a:round/>
                      <a:headEnd type="none" w="med" len="med"/>
                      <a:tailEnd type="none" w="med" len="med"/>
                    </a:lnT>
                    <a:lnB w="13116" cap="flat" cmpd="sng" algn="ctr">
                      <a:solidFill>
                        <a:srgbClr val="000000"/>
                      </a:solidFill>
                      <a:prstDash val="solid"/>
                      <a:round/>
                      <a:headEnd type="none" w="med" len="med"/>
                      <a:tailEnd type="none" w="med" len="med"/>
                    </a:lnB>
                    <a:solidFill>
                      <a:srgbClr val="92D050"/>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sz="1000" b="0" i="0">
                          <a:solidFill>
                            <a:srgbClr val="000000"/>
                          </a:solidFill>
                          <a:effectLst/>
                          <a:latin typeface="Arial" panose="020B0604020202020204" pitchFamily="34" charset="0"/>
                          <a:cs typeface="Arial" panose="020B0604020202020204" pitchFamily="34" charset="0"/>
                        </a:rPr>
                        <a:t>MAJ/CPT</a:t>
                      </a:r>
                    </a:p>
                    <a:p>
                      <a:pPr marL="0" marR="0" lvl="0" indent="0" algn="ctr" defTabSz="914400" rtl="0" eaLnBrk="1" fontAlgn="base"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txBody>
                  <a:tcPr anchor="ctr">
                    <a:lnL w="13116" cap="flat" cmpd="sng" algn="ctr">
                      <a:solidFill>
                        <a:srgbClr val="000000"/>
                      </a:solidFill>
                      <a:prstDash val="solid"/>
                      <a:round/>
                      <a:headEnd type="none" w="med" len="med"/>
                      <a:tailEnd type="none" w="med" len="med"/>
                    </a:lnL>
                    <a:lnR w="13116" cap="flat" cmpd="sng" algn="ctr">
                      <a:solidFill>
                        <a:srgbClr val="000000"/>
                      </a:solidFill>
                      <a:prstDash val="solid"/>
                      <a:round/>
                      <a:headEnd type="none" w="med" len="med"/>
                      <a:tailEnd type="none" w="med" len="med"/>
                    </a:lnR>
                    <a:lnT w="13116" cap="flat" cmpd="sng" algn="ctr">
                      <a:solidFill>
                        <a:srgbClr val="000000"/>
                      </a:solidFill>
                      <a:prstDash val="solid"/>
                      <a:round/>
                      <a:headEnd type="none" w="med" len="med"/>
                      <a:tailEnd type="none" w="med" len="med"/>
                    </a:lnT>
                    <a:lnB w="13116" cap="flat" cmpd="sng" algn="ctr">
                      <a:solidFill>
                        <a:srgbClr val="000000"/>
                      </a:solidFill>
                      <a:prstDash val="solid"/>
                      <a:round/>
                      <a:headEnd type="none" w="med" len="med"/>
                      <a:tailEnd type="none" w="med" len="med"/>
                    </a:lnB>
                    <a:solidFill>
                      <a:srgbClr val="92D050"/>
                    </a:solidFill>
                  </a:tcPr>
                </a:tc>
                <a:tc>
                  <a:txBody>
                    <a:bodyPr/>
                    <a:lstStyle/>
                    <a:p>
                      <a:pPr algn="ctr" fontAlgn="base"/>
                      <a:r>
                        <a:rPr lang="en-US" sz="1000" b="0" i="0">
                          <a:solidFill>
                            <a:srgbClr val="000000"/>
                          </a:solidFill>
                          <a:effectLst/>
                          <a:latin typeface="Arial" panose="020B0604020202020204" pitchFamily="34" charset="0"/>
                          <a:cs typeface="Arial" panose="020B0604020202020204" pitchFamily="34" charset="0"/>
                        </a:rPr>
                        <a:t>Is limited to establishing stockage objectives, directing resupply operations, and controlling convoys and supply networks. </a:t>
                      </a:r>
                    </a:p>
                  </a:txBody>
                  <a:tcPr anchor="ctr">
                    <a:lnL w="13116" cap="flat" cmpd="sng" algn="ctr">
                      <a:solidFill>
                        <a:srgbClr val="000000"/>
                      </a:solidFill>
                      <a:prstDash val="solid"/>
                      <a:round/>
                      <a:headEnd type="none" w="med" len="med"/>
                      <a:tailEnd type="none" w="med" len="med"/>
                    </a:lnL>
                    <a:lnR w="13116" cap="flat" cmpd="sng" algn="ctr">
                      <a:solidFill>
                        <a:srgbClr val="000000"/>
                      </a:solidFill>
                      <a:prstDash val="solid"/>
                      <a:round/>
                      <a:headEnd type="none" w="med" len="med"/>
                      <a:tailEnd type="none" w="med" len="med"/>
                    </a:lnR>
                    <a:lnT w="13116" cap="flat" cmpd="sng" algn="ctr">
                      <a:solidFill>
                        <a:srgbClr val="000000"/>
                      </a:solidFill>
                      <a:prstDash val="solid"/>
                      <a:round/>
                      <a:headEnd type="none" w="med" len="med"/>
                      <a:tailEnd type="none" w="med" len="med"/>
                    </a:lnT>
                    <a:lnB w="13116"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3666897357"/>
                  </a:ext>
                </a:extLst>
              </a:tr>
              <a:tr h="143448">
                <a:tc>
                  <a:txBody>
                    <a:bodyPr/>
                    <a:lstStyle/>
                    <a:p>
                      <a:pPr algn="ctr" fontAlgn="base"/>
                      <a:r>
                        <a:rPr lang="en-US" sz="1000" b="0" i="0">
                          <a:solidFill>
                            <a:srgbClr val="000000"/>
                          </a:solidFill>
                          <a:effectLst/>
                          <a:latin typeface="Arial" panose="020B0604020202020204" pitchFamily="34" charset="0"/>
                          <a:cs typeface="Arial" panose="020B0604020202020204" pitchFamily="34" charset="0"/>
                        </a:rPr>
                        <a:t>Ground Player</a:t>
                      </a:r>
                    </a:p>
                  </a:txBody>
                  <a:tcPr anchor="ctr">
                    <a:lnL w="13116" cap="flat" cmpd="sng" algn="ctr">
                      <a:solidFill>
                        <a:srgbClr val="000000"/>
                      </a:solidFill>
                      <a:prstDash val="solid"/>
                      <a:round/>
                      <a:headEnd type="none" w="med" len="med"/>
                      <a:tailEnd type="none" w="med" len="med"/>
                    </a:lnL>
                    <a:lnR w="13116" cap="flat" cmpd="sng" algn="ctr">
                      <a:solidFill>
                        <a:srgbClr val="000000"/>
                      </a:solidFill>
                      <a:prstDash val="solid"/>
                      <a:round/>
                      <a:headEnd type="none" w="med" len="med"/>
                      <a:tailEnd type="none" w="med" len="med"/>
                    </a:lnR>
                    <a:lnT w="13116" cap="flat" cmpd="sng" algn="ctr">
                      <a:solidFill>
                        <a:srgbClr val="000000"/>
                      </a:solidFill>
                      <a:prstDash val="solid"/>
                      <a:round/>
                      <a:headEnd type="none" w="med" len="med"/>
                      <a:tailEnd type="none" w="med" len="med"/>
                    </a:lnT>
                    <a:lnB w="13116" cap="flat" cmpd="sng" algn="ctr">
                      <a:solidFill>
                        <a:srgbClr val="000000"/>
                      </a:solidFill>
                      <a:prstDash val="solid"/>
                      <a:round/>
                      <a:headEnd type="none" w="med" len="med"/>
                      <a:tailEnd type="none" w="med" len="med"/>
                    </a:lnB>
                    <a:solidFill>
                      <a:srgbClr val="92D050"/>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MAJ/CPT</a:t>
                      </a:r>
                    </a:p>
                  </a:txBody>
                  <a:tcPr anchor="ctr">
                    <a:lnL w="13116" cap="flat" cmpd="sng" algn="ctr">
                      <a:solidFill>
                        <a:srgbClr val="000000"/>
                      </a:solidFill>
                      <a:prstDash val="solid"/>
                      <a:round/>
                      <a:headEnd type="none" w="med" len="med"/>
                      <a:tailEnd type="none" w="med" len="med"/>
                    </a:lnL>
                    <a:lnR w="13116" cap="flat" cmpd="sng" algn="ctr">
                      <a:solidFill>
                        <a:srgbClr val="000000"/>
                      </a:solidFill>
                      <a:prstDash val="solid"/>
                      <a:round/>
                      <a:headEnd type="none" w="med" len="med"/>
                      <a:tailEnd type="none" w="med" len="med"/>
                    </a:lnR>
                    <a:lnT w="13116" cap="flat" cmpd="sng" algn="ctr">
                      <a:solidFill>
                        <a:srgbClr val="000000"/>
                      </a:solidFill>
                      <a:prstDash val="solid"/>
                      <a:round/>
                      <a:headEnd type="none" w="med" len="med"/>
                      <a:tailEnd type="none" w="med" len="med"/>
                    </a:lnT>
                    <a:lnB w="13116" cap="flat" cmpd="sng" algn="ctr">
                      <a:solidFill>
                        <a:srgbClr val="000000"/>
                      </a:solidFill>
                      <a:prstDash val="solid"/>
                      <a:round/>
                      <a:headEnd type="none" w="med" len="med"/>
                      <a:tailEnd type="none" w="med" len="med"/>
                    </a:lnB>
                    <a:solidFill>
                      <a:srgbClr val="92D050"/>
                    </a:solidFill>
                  </a:tcPr>
                </a:tc>
                <a:tc>
                  <a:txBody>
                    <a:bodyPr/>
                    <a:lstStyle/>
                    <a:p>
                      <a:pPr algn="ctr" fontAlgn="base"/>
                      <a:r>
                        <a:rPr lang="en-US" sz="1000" b="0" i="0">
                          <a:solidFill>
                            <a:srgbClr val="000000"/>
                          </a:solidFill>
                          <a:effectLst/>
                          <a:latin typeface="Arial" panose="020B0604020202020204" pitchFamily="34" charset="0"/>
                          <a:cs typeface="Arial" panose="020B0604020202020204" pitchFamily="34" charset="0"/>
                        </a:rPr>
                        <a:t>Manages the movement of scenario ground forces only.</a:t>
                      </a:r>
                    </a:p>
                  </a:txBody>
                  <a:tcPr anchor="ctr">
                    <a:lnL w="13116" cap="flat" cmpd="sng" algn="ctr">
                      <a:solidFill>
                        <a:srgbClr val="000000"/>
                      </a:solidFill>
                      <a:prstDash val="solid"/>
                      <a:round/>
                      <a:headEnd type="none" w="med" len="med"/>
                      <a:tailEnd type="none" w="med" len="med"/>
                    </a:lnL>
                    <a:lnR w="13116" cap="flat" cmpd="sng" algn="ctr">
                      <a:solidFill>
                        <a:srgbClr val="000000"/>
                      </a:solidFill>
                      <a:prstDash val="solid"/>
                      <a:round/>
                      <a:headEnd type="none" w="med" len="med"/>
                      <a:tailEnd type="none" w="med" len="med"/>
                    </a:lnR>
                    <a:lnT w="13116" cap="flat" cmpd="sng" algn="ctr">
                      <a:solidFill>
                        <a:srgbClr val="000000"/>
                      </a:solidFill>
                      <a:prstDash val="solid"/>
                      <a:round/>
                      <a:headEnd type="none" w="med" len="med"/>
                      <a:tailEnd type="none" w="med" len="med"/>
                    </a:lnT>
                    <a:lnB w="13116"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752523899"/>
                  </a:ext>
                </a:extLst>
              </a:tr>
              <a:tr h="143448">
                <a:tc>
                  <a:txBody>
                    <a:bodyPr/>
                    <a:lstStyle/>
                    <a:p>
                      <a:pPr algn="ctr" fontAlgn="base"/>
                      <a:r>
                        <a:rPr lang="en-US" sz="1000" b="0" i="0">
                          <a:solidFill>
                            <a:srgbClr val="C00000"/>
                          </a:solidFill>
                          <a:effectLst/>
                          <a:latin typeface="Arial" panose="020B0604020202020204" pitchFamily="34" charset="0"/>
                          <a:cs typeface="Arial" panose="020B0604020202020204" pitchFamily="34" charset="0"/>
                        </a:rPr>
                        <a:t>Opposing Force Commander</a:t>
                      </a:r>
                    </a:p>
                  </a:txBody>
                  <a:tcPr anchor="ctr">
                    <a:lnL w="13116" cap="flat" cmpd="sng" algn="ctr">
                      <a:solidFill>
                        <a:srgbClr val="000000"/>
                      </a:solidFill>
                      <a:prstDash val="solid"/>
                      <a:round/>
                      <a:headEnd type="none" w="med" len="med"/>
                      <a:tailEnd type="none" w="med" len="med"/>
                    </a:lnL>
                    <a:lnR w="13116" cap="flat" cmpd="sng" algn="ctr">
                      <a:solidFill>
                        <a:srgbClr val="000000"/>
                      </a:solidFill>
                      <a:prstDash val="solid"/>
                      <a:round/>
                      <a:headEnd type="none" w="med" len="med"/>
                      <a:tailEnd type="none" w="med" len="med"/>
                    </a:lnR>
                    <a:lnT w="13116" cap="flat" cmpd="sng" algn="ctr">
                      <a:solidFill>
                        <a:srgbClr val="000000"/>
                      </a:solidFill>
                      <a:prstDash val="solid"/>
                      <a:round/>
                      <a:headEnd type="none" w="med" len="med"/>
                      <a:tailEnd type="none" w="med" len="med"/>
                    </a:lnT>
                    <a:lnB w="13116" cap="flat" cmpd="sng" algn="ctr">
                      <a:solidFill>
                        <a:srgbClr val="000000"/>
                      </a:solidFill>
                      <a:prstDash val="solid"/>
                      <a:round/>
                      <a:headEnd type="none" w="med" len="med"/>
                      <a:tailEnd type="none" w="med" len="med"/>
                    </a:lnB>
                    <a:solidFill>
                      <a:srgbClr val="92D050"/>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LTC/COL </a:t>
                      </a:r>
                    </a:p>
                  </a:txBody>
                  <a:tcPr anchor="ctr">
                    <a:lnL w="13116" cap="flat" cmpd="sng" algn="ctr">
                      <a:solidFill>
                        <a:srgbClr val="000000"/>
                      </a:solidFill>
                      <a:prstDash val="solid"/>
                      <a:round/>
                      <a:headEnd type="none" w="med" len="med"/>
                      <a:tailEnd type="none" w="med" len="med"/>
                    </a:lnL>
                    <a:lnR w="13116" cap="flat" cmpd="sng" algn="ctr">
                      <a:solidFill>
                        <a:srgbClr val="000000"/>
                      </a:solidFill>
                      <a:prstDash val="solid"/>
                      <a:round/>
                      <a:headEnd type="none" w="med" len="med"/>
                      <a:tailEnd type="none" w="med" len="med"/>
                    </a:lnR>
                    <a:lnT w="13116" cap="flat" cmpd="sng" algn="ctr">
                      <a:solidFill>
                        <a:srgbClr val="000000"/>
                      </a:solidFill>
                      <a:prstDash val="solid"/>
                      <a:round/>
                      <a:headEnd type="none" w="med" len="med"/>
                      <a:tailEnd type="none" w="med" len="med"/>
                    </a:lnT>
                    <a:lnB w="13116" cap="flat" cmpd="sng" algn="ctr">
                      <a:solidFill>
                        <a:srgbClr val="000000"/>
                      </a:solidFill>
                      <a:prstDash val="solid"/>
                      <a:round/>
                      <a:headEnd type="none" w="med" len="med"/>
                      <a:tailEnd type="none" w="med" len="med"/>
                    </a:lnB>
                    <a:solidFill>
                      <a:srgbClr val="92D050"/>
                    </a:solidFill>
                  </a:tcPr>
                </a:tc>
                <a:tc>
                  <a:txBody>
                    <a:bodyPr/>
                    <a:lstStyle/>
                    <a:p>
                      <a:pPr algn="ctr" fontAlgn="base"/>
                      <a:r>
                        <a:rPr lang="en-US" sz="1000" b="0" i="0">
                          <a:solidFill>
                            <a:srgbClr val="C00000"/>
                          </a:solidFill>
                          <a:effectLst/>
                          <a:latin typeface="Arial" panose="020B0604020202020204" pitchFamily="34" charset="0"/>
                          <a:cs typeface="Arial" panose="020B0604020202020204" pitchFamily="34" charset="0"/>
                        </a:rPr>
                        <a:t>Can perform all opposing player functions. </a:t>
                      </a:r>
                    </a:p>
                  </a:txBody>
                  <a:tcPr anchor="ctr">
                    <a:lnL w="13116" cap="flat" cmpd="sng" algn="ctr">
                      <a:solidFill>
                        <a:srgbClr val="000000"/>
                      </a:solidFill>
                      <a:prstDash val="solid"/>
                      <a:round/>
                      <a:headEnd type="none" w="med" len="med"/>
                      <a:tailEnd type="none" w="med" len="med"/>
                    </a:lnL>
                    <a:lnR w="13116" cap="flat" cmpd="sng" algn="ctr">
                      <a:solidFill>
                        <a:srgbClr val="000000"/>
                      </a:solidFill>
                      <a:prstDash val="solid"/>
                      <a:round/>
                      <a:headEnd type="none" w="med" len="med"/>
                      <a:tailEnd type="none" w="med" len="med"/>
                    </a:lnR>
                    <a:lnT w="13116" cap="flat" cmpd="sng" algn="ctr">
                      <a:solidFill>
                        <a:srgbClr val="000000"/>
                      </a:solidFill>
                      <a:prstDash val="solid"/>
                      <a:round/>
                      <a:headEnd type="none" w="med" len="med"/>
                      <a:tailEnd type="none" w="med" len="med"/>
                    </a:lnT>
                    <a:lnB w="13116"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3671142004"/>
                  </a:ext>
                </a:extLst>
              </a:tr>
            </a:tbl>
          </a:graphicData>
        </a:graphic>
      </p:graphicFrame>
      <p:sp>
        <p:nvSpPr>
          <p:cNvPr id="10" name="Title 3">
            <a:extLst>
              <a:ext uri="{FF2B5EF4-FFF2-40B4-BE49-F238E27FC236}">
                <a16:creationId xmlns:a16="http://schemas.microsoft.com/office/drawing/2014/main" id="{2468A5A9-EF6C-E800-B27D-618DF321D0BF}"/>
              </a:ext>
            </a:extLst>
          </p:cNvPr>
          <p:cNvSpPr txBox="1">
            <a:spLocks/>
          </p:cNvSpPr>
          <p:nvPr/>
        </p:nvSpPr>
        <p:spPr>
          <a:xfrm>
            <a:off x="1321522" y="2864136"/>
            <a:ext cx="6405116" cy="275733"/>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u="sng">
                <a:latin typeface="Arial" panose="020B0604020202020204" pitchFamily="34" charset="0"/>
                <a:cs typeface="Arial" panose="020B0604020202020204" pitchFamily="34" charset="0"/>
              </a:rPr>
              <a:t>Six Players assigned by function  </a:t>
            </a:r>
          </a:p>
        </p:txBody>
      </p:sp>
      <p:sp>
        <p:nvSpPr>
          <p:cNvPr id="12" name="Title 3">
            <a:extLst>
              <a:ext uri="{FF2B5EF4-FFF2-40B4-BE49-F238E27FC236}">
                <a16:creationId xmlns:a16="http://schemas.microsoft.com/office/drawing/2014/main" id="{3D950925-244B-758C-27B9-07E7D3B3D32E}"/>
              </a:ext>
            </a:extLst>
          </p:cNvPr>
          <p:cNvSpPr txBox="1">
            <a:spLocks/>
          </p:cNvSpPr>
          <p:nvPr/>
        </p:nvSpPr>
        <p:spPr>
          <a:xfrm>
            <a:off x="1321522" y="964446"/>
            <a:ext cx="6405116" cy="275733"/>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u="sng">
                <a:latin typeface="Arial" panose="020B0604020202020204" pitchFamily="34" charset="0"/>
                <a:cs typeface="Arial" panose="020B0604020202020204" pitchFamily="34" charset="0"/>
              </a:rPr>
              <a:t>Key Staff Positions</a:t>
            </a:r>
          </a:p>
        </p:txBody>
      </p:sp>
      <p:sp>
        <p:nvSpPr>
          <p:cNvPr id="6" name="TextBox 5">
            <a:extLst>
              <a:ext uri="{FF2B5EF4-FFF2-40B4-BE49-F238E27FC236}">
                <a16:creationId xmlns:a16="http://schemas.microsoft.com/office/drawing/2014/main" id="{5F9FA7D7-7EE5-0063-B76D-52B19CF1C79C}"/>
              </a:ext>
            </a:extLst>
          </p:cNvPr>
          <p:cNvSpPr txBox="1"/>
          <p:nvPr/>
        </p:nvSpPr>
        <p:spPr>
          <a:xfrm>
            <a:off x="94742" y="138133"/>
            <a:ext cx="9137674" cy="461665"/>
          </a:xfrm>
          <a:prstGeom prst="rect">
            <a:avLst/>
          </a:prstGeom>
          <a:noFill/>
        </p:spPr>
        <p:txBody>
          <a:bodyPr wrap="square" lIns="91440" tIns="45720" rIns="91440" bIns="4572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J81 NGB JTLS-GO Modeling &amp; Simulation Minimal Manning  with </a:t>
            </a:r>
            <a:r>
              <a:rPr lang="en-US" sz="1200" b="1">
                <a:solidFill>
                  <a:prstClr val="white"/>
                </a:solidFill>
                <a:latin typeface="Arial" panose="020B0604020202020204" pitchFamily="34" charset="0"/>
                <a:cs typeface="Arial" panose="020B0604020202020204" pitchFamily="34" charset="0"/>
              </a:rPr>
              <a:t>1x </a:t>
            </a:r>
            <a:r>
              <a:rPr kumimoji="0" lang="en-US" sz="1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Computer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Standalone  </a:t>
            </a:r>
          </a:p>
        </p:txBody>
      </p:sp>
      <p:sp>
        <p:nvSpPr>
          <p:cNvPr id="7" name="Title 3">
            <a:extLst>
              <a:ext uri="{FF2B5EF4-FFF2-40B4-BE49-F238E27FC236}">
                <a16:creationId xmlns:a16="http://schemas.microsoft.com/office/drawing/2014/main" id="{24082079-9163-F8B9-D33C-26408769488D}"/>
              </a:ext>
            </a:extLst>
          </p:cNvPr>
          <p:cNvSpPr txBox="1">
            <a:spLocks/>
          </p:cNvSpPr>
          <p:nvPr/>
        </p:nvSpPr>
        <p:spPr>
          <a:xfrm>
            <a:off x="-67377" y="5214337"/>
            <a:ext cx="6405116" cy="275733"/>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a:latin typeface="Arial" panose="020B0604020202020204" pitchFamily="34" charset="0"/>
                <a:cs typeface="Arial" panose="020B0604020202020204" pitchFamily="34" charset="0"/>
              </a:rPr>
              <a:t>Cons</a:t>
            </a:r>
          </a:p>
          <a:p>
            <a:pPr marL="171450" indent="-171450">
              <a:buFontTx/>
              <a:buChar char="-"/>
            </a:pPr>
            <a:r>
              <a:rPr lang="en-US" sz="1200" b="1">
                <a:latin typeface="Arial" panose="020B0604020202020204" pitchFamily="34" charset="0"/>
                <a:cs typeface="Arial" panose="020B0604020202020204" pitchFamily="34" charset="0"/>
              </a:rPr>
              <a:t>Function commands are funneled through one computer</a:t>
            </a:r>
          </a:p>
          <a:p>
            <a:pPr marL="171450" indent="-171450">
              <a:buFontTx/>
              <a:buChar char="-"/>
            </a:pPr>
            <a:r>
              <a:rPr lang="en-US" sz="1200" b="1">
                <a:latin typeface="Arial" panose="020B0604020202020204" pitchFamily="34" charset="0"/>
                <a:cs typeface="Arial" panose="020B0604020202020204" pitchFamily="34" charset="0"/>
              </a:rPr>
              <a:t> No redundancy or back up computer to save scenario execution </a:t>
            </a:r>
          </a:p>
          <a:p>
            <a:pPr marL="171450" indent="-171450">
              <a:buFontTx/>
              <a:buChar char="-"/>
            </a:pPr>
            <a:r>
              <a:rPr lang="en-US" sz="1200" b="1">
                <a:latin typeface="Arial" panose="020B0604020202020204" pitchFamily="34" charset="0"/>
                <a:cs typeface="Arial" panose="020B0604020202020204" pitchFamily="34" charset="0"/>
              </a:rPr>
              <a:t>One computer and operator used to build a scenario   </a:t>
            </a:r>
          </a:p>
        </p:txBody>
      </p:sp>
      <p:sp>
        <p:nvSpPr>
          <p:cNvPr id="14" name="Title 3">
            <a:extLst>
              <a:ext uri="{FF2B5EF4-FFF2-40B4-BE49-F238E27FC236}">
                <a16:creationId xmlns:a16="http://schemas.microsoft.com/office/drawing/2014/main" id="{C53792E8-B94B-8539-3C4C-28939E69A9A0}"/>
              </a:ext>
            </a:extLst>
          </p:cNvPr>
          <p:cNvSpPr txBox="1">
            <a:spLocks/>
          </p:cNvSpPr>
          <p:nvPr/>
        </p:nvSpPr>
        <p:spPr>
          <a:xfrm>
            <a:off x="5033914" y="5209529"/>
            <a:ext cx="6405116" cy="275733"/>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200" b="1">
              <a:latin typeface="Arial" panose="020B0604020202020204" pitchFamily="34" charset="0"/>
              <a:cs typeface="Arial" panose="020B0604020202020204" pitchFamily="34" charset="0"/>
            </a:endParaRPr>
          </a:p>
          <a:p>
            <a:r>
              <a:rPr lang="en-US" sz="1200" b="1">
                <a:latin typeface="Arial" panose="020B0604020202020204" pitchFamily="34" charset="0"/>
                <a:cs typeface="Arial" panose="020B0604020202020204" pitchFamily="34" charset="0"/>
              </a:rPr>
              <a:t>Pros</a:t>
            </a:r>
          </a:p>
          <a:p>
            <a:pPr marL="171450" indent="-171450">
              <a:buFontTx/>
              <a:buChar char="-"/>
            </a:pPr>
            <a:r>
              <a:rPr lang="en-US" sz="1200" b="1">
                <a:latin typeface="Arial" panose="020B0604020202020204" pitchFamily="34" charset="0"/>
                <a:cs typeface="Arial" panose="020B0604020202020204" pitchFamily="34" charset="0"/>
              </a:rPr>
              <a:t>Less impact on Life Cycle Replacement </a:t>
            </a:r>
          </a:p>
          <a:p>
            <a:pPr marL="171450" indent="-171450">
              <a:buFontTx/>
              <a:buChar char="-"/>
            </a:pPr>
            <a:r>
              <a:rPr lang="en-US" sz="1200" b="1">
                <a:latin typeface="Arial" panose="020B0604020202020204" pitchFamily="34" charset="0"/>
                <a:cs typeface="Arial" panose="020B0604020202020204" pitchFamily="34" charset="0"/>
              </a:rPr>
              <a:t>Less manning/contract requirements </a:t>
            </a:r>
          </a:p>
          <a:p>
            <a:pPr marL="171450" indent="-171450">
              <a:buFontTx/>
              <a:buChar char="-"/>
            </a:pPr>
            <a:r>
              <a:rPr lang="en-US" sz="1200" b="1">
                <a:latin typeface="Arial" panose="020B0604020202020204" pitchFamily="34" charset="0"/>
                <a:cs typeface="Arial" panose="020B0604020202020204" pitchFamily="34" charset="0"/>
              </a:rPr>
              <a:t>Key staff can fill in as functional roles. </a:t>
            </a:r>
          </a:p>
          <a:p>
            <a:r>
              <a:rPr lang="en-US" sz="1200" b="1">
                <a:latin typeface="Arial" panose="020B0604020202020204" pitchFamily="34" charset="0"/>
                <a:cs typeface="Arial" panose="020B0604020202020204" pitchFamily="34" charset="0"/>
              </a:rPr>
              <a:t>     Eliminating the requirement for Six Players. </a:t>
            </a:r>
          </a:p>
        </p:txBody>
      </p:sp>
      <p:graphicFrame>
        <p:nvGraphicFramePr>
          <p:cNvPr id="2" name="Table 1">
            <a:extLst>
              <a:ext uri="{FF2B5EF4-FFF2-40B4-BE49-F238E27FC236}">
                <a16:creationId xmlns:a16="http://schemas.microsoft.com/office/drawing/2014/main" id="{BD0A266D-56D5-D1DB-4147-AAD0ECC1740A}"/>
              </a:ext>
            </a:extLst>
          </p:cNvPr>
          <p:cNvGraphicFramePr>
            <a:graphicFrameLocks noGrp="1"/>
          </p:cNvGraphicFramePr>
          <p:nvPr>
            <p:extLst>
              <p:ext uri="{D42A27DB-BD31-4B8C-83A1-F6EECF244321}">
                <p14:modId xmlns:p14="http://schemas.microsoft.com/office/powerpoint/2010/main" val="3738354101"/>
              </p:ext>
            </p:extLst>
          </p:nvPr>
        </p:nvGraphicFramePr>
        <p:xfrm>
          <a:off x="140016" y="1281962"/>
          <a:ext cx="9048160" cy="1493520"/>
        </p:xfrm>
        <a:graphic>
          <a:graphicData uri="http://schemas.openxmlformats.org/drawingml/2006/table">
            <a:tbl>
              <a:tblPr/>
              <a:tblGrid>
                <a:gridCol w="2270288">
                  <a:extLst>
                    <a:ext uri="{9D8B030D-6E8A-4147-A177-3AD203B41FA5}">
                      <a16:colId xmlns:a16="http://schemas.microsoft.com/office/drawing/2014/main" val="2101444259"/>
                    </a:ext>
                  </a:extLst>
                </a:gridCol>
                <a:gridCol w="876693">
                  <a:extLst>
                    <a:ext uri="{9D8B030D-6E8A-4147-A177-3AD203B41FA5}">
                      <a16:colId xmlns:a16="http://schemas.microsoft.com/office/drawing/2014/main" val="1288179128"/>
                    </a:ext>
                  </a:extLst>
                </a:gridCol>
                <a:gridCol w="5901179">
                  <a:extLst>
                    <a:ext uri="{9D8B030D-6E8A-4147-A177-3AD203B41FA5}">
                      <a16:colId xmlns:a16="http://schemas.microsoft.com/office/drawing/2014/main" val="3453036808"/>
                    </a:ext>
                  </a:extLst>
                </a:gridCol>
              </a:tblGrid>
              <a:tr h="121210">
                <a:tc>
                  <a:txBody>
                    <a:bodyPr/>
                    <a:lstStyle/>
                    <a:p>
                      <a:pPr algn="ctr" fontAlgn="base"/>
                      <a:r>
                        <a:rPr lang="en-US" sz="1000" b="0" i="0">
                          <a:solidFill>
                            <a:srgbClr val="000000"/>
                          </a:solidFill>
                          <a:effectLst/>
                          <a:latin typeface="Arial"/>
                          <a:cs typeface="Arial"/>
                        </a:rPr>
                        <a:t>Exercise Director/ Senior Exercise Controller/Exercise Controller</a:t>
                      </a:r>
                      <a:endParaRPr lang="en-US" sz="1000" b="0" i="0">
                        <a:solidFill>
                          <a:srgbClr val="000000"/>
                        </a:solidFill>
                        <a:effectLst/>
                        <a:latin typeface="Arial" panose="020B0604020202020204" pitchFamily="34" charset="0"/>
                        <a:cs typeface="Arial" panose="020B0604020202020204" pitchFamily="34" charset="0"/>
                      </a:endParaRPr>
                    </a:p>
                  </a:txBody>
                  <a:tcPr anchor="ctr">
                    <a:lnL w="13116" cap="flat" cmpd="sng" algn="ctr">
                      <a:solidFill>
                        <a:srgbClr val="000000"/>
                      </a:solidFill>
                      <a:prstDash val="solid"/>
                      <a:round/>
                      <a:headEnd type="none" w="med" len="med"/>
                      <a:tailEnd type="none" w="med" len="med"/>
                    </a:lnL>
                    <a:lnR w="13116" cap="flat" cmpd="sng" algn="ctr">
                      <a:solidFill>
                        <a:srgbClr val="000000"/>
                      </a:solidFill>
                      <a:prstDash val="solid"/>
                      <a:round/>
                      <a:headEnd type="none" w="med" len="med"/>
                      <a:tailEnd type="none" w="med" len="med"/>
                    </a:lnR>
                    <a:lnT w="13116" cap="flat" cmpd="sng" algn="ctr">
                      <a:solidFill>
                        <a:srgbClr val="000000"/>
                      </a:solidFill>
                      <a:prstDash val="solid"/>
                      <a:round/>
                      <a:headEnd type="none" w="med" len="med"/>
                      <a:tailEnd type="none" w="med" len="med"/>
                    </a:lnT>
                    <a:lnB w="13116" cap="flat" cmpd="sng" algn="ctr">
                      <a:solidFill>
                        <a:srgbClr val="000000"/>
                      </a:solidFill>
                      <a:prstDash val="solid"/>
                      <a:round/>
                      <a:headEnd type="none" w="med" len="med"/>
                      <a:tailEnd type="none" w="med" len="med"/>
                    </a:lnB>
                    <a:solidFill>
                      <a:srgbClr val="FFFF00"/>
                    </a:solidFill>
                  </a:tcPr>
                </a:tc>
                <a:tc>
                  <a:txBody>
                    <a:bodyPr/>
                    <a:lstStyle/>
                    <a:p>
                      <a:pPr algn="ctr" fontAlgn="base"/>
                      <a:r>
                        <a:rPr lang="en-US" sz="1000" b="0" i="0">
                          <a:solidFill>
                            <a:srgbClr val="000000"/>
                          </a:solidFill>
                          <a:effectLst/>
                          <a:latin typeface="Arial"/>
                          <a:cs typeface="Arial"/>
                        </a:rPr>
                        <a:t>LTC/CIV</a:t>
                      </a:r>
                    </a:p>
                  </a:txBody>
                  <a:tcPr anchor="ctr">
                    <a:lnL w="13116" cap="flat" cmpd="sng" algn="ctr">
                      <a:solidFill>
                        <a:srgbClr val="000000"/>
                      </a:solidFill>
                      <a:prstDash val="solid"/>
                      <a:round/>
                      <a:headEnd type="none" w="med" len="med"/>
                      <a:tailEnd type="none" w="med" len="med"/>
                    </a:lnL>
                    <a:lnR w="13116" cap="flat" cmpd="sng" algn="ctr">
                      <a:solidFill>
                        <a:srgbClr val="000000"/>
                      </a:solidFill>
                      <a:prstDash val="solid"/>
                      <a:round/>
                      <a:headEnd type="none" w="med" len="med"/>
                      <a:tailEnd type="none" w="med" len="med"/>
                    </a:lnR>
                    <a:lnT w="13116" cap="flat" cmpd="sng" algn="ctr">
                      <a:solidFill>
                        <a:srgbClr val="000000"/>
                      </a:solidFill>
                      <a:prstDash val="solid"/>
                      <a:round/>
                      <a:headEnd type="none" w="med" len="med"/>
                      <a:tailEnd type="none" w="med" len="med"/>
                    </a:lnT>
                    <a:lnB w="13116" cap="flat" cmpd="sng" algn="ctr">
                      <a:solidFill>
                        <a:srgbClr val="000000"/>
                      </a:solidFill>
                      <a:prstDash val="solid"/>
                      <a:round/>
                      <a:headEnd type="none" w="med" len="med"/>
                      <a:tailEnd type="none" w="med" len="med"/>
                    </a:lnB>
                    <a:solidFill>
                      <a:srgbClr val="FFFF00"/>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sz="1000" b="0" i="0">
                          <a:solidFill>
                            <a:srgbClr val="000000"/>
                          </a:solidFill>
                          <a:effectLst/>
                          <a:latin typeface="Arial"/>
                          <a:cs typeface="Arial"/>
                        </a:rPr>
                        <a:t>Plans and administer the WG exercise. Monitors the progress of the planning and applies JTLS-GO to shape the scenario to meet operational requirements. </a:t>
                      </a:r>
                    </a:p>
                    <a:p>
                      <a:pPr algn="ctr" fontAlgn="base"/>
                      <a:endParaRPr lang="en-US" sz="1000" b="0" i="0">
                        <a:solidFill>
                          <a:srgbClr val="000000"/>
                        </a:solidFill>
                        <a:effectLst/>
                        <a:latin typeface="Arial" panose="020B0604020202020204" pitchFamily="34" charset="0"/>
                        <a:cs typeface="Arial" panose="020B0604020202020204" pitchFamily="34" charset="0"/>
                      </a:endParaRPr>
                    </a:p>
                  </a:txBody>
                  <a:tcPr anchor="ctr">
                    <a:lnL w="13116" cap="flat" cmpd="sng" algn="ctr">
                      <a:solidFill>
                        <a:srgbClr val="000000"/>
                      </a:solidFill>
                      <a:prstDash val="solid"/>
                      <a:round/>
                      <a:headEnd type="none" w="med" len="med"/>
                      <a:tailEnd type="none" w="med" len="med"/>
                    </a:lnL>
                    <a:lnR w="13116" cap="flat" cmpd="sng" algn="ctr">
                      <a:solidFill>
                        <a:srgbClr val="000000"/>
                      </a:solidFill>
                      <a:prstDash val="solid"/>
                      <a:round/>
                      <a:headEnd type="none" w="med" len="med"/>
                      <a:tailEnd type="none" w="med" len="med"/>
                    </a:lnR>
                    <a:lnT w="13116" cap="flat" cmpd="sng" algn="ctr">
                      <a:solidFill>
                        <a:srgbClr val="000000"/>
                      </a:solidFill>
                      <a:prstDash val="solid"/>
                      <a:round/>
                      <a:headEnd type="none" w="med" len="med"/>
                      <a:tailEnd type="none" w="med" len="med"/>
                    </a:lnT>
                    <a:lnB w="13116"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246620717"/>
                  </a:ext>
                </a:extLst>
              </a:tr>
              <a:tr h="143448">
                <a:tc>
                  <a:txBody>
                    <a:bodyPr/>
                    <a:lstStyle/>
                    <a:p>
                      <a:pPr algn="ctr" fontAlgn="base"/>
                      <a:r>
                        <a:rPr lang="en-US" sz="1000" b="0" i="0">
                          <a:solidFill>
                            <a:srgbClr val="000000"/>
                          </a:solidFill>
                          <a:effectLst/>
                          <a:latin typeface="Arial"/>
                          <a:cs typeface="Arial"/>
                        </a:rPr>
                        <a:t>Analyst NGB</a:t>
                      </a:r>
                    </a:p>
                  </a:txBody>
                  <a:tcPr anchor="ctr">
                    <a:lnL w="13116" cap="flat" cmpd="sng" algn="ctr">
                      <a:solidFill>
                        <a:srgbClr val="000000"/>
                      </a:solidFill>
                      <a:prstDash val="solid"/>
                      <a:round/>
                      <a:headEnd type="none" w="med" len="med"/>
                      <a:tailEnd type="none" w="med" len="med"/>
                    </a:lnL>
                    <a:lnR w="13116" cap="flat" cmpd="sng" algn="ctr">
                      <a:solidFill>
                        <a:srgbClr val="000000"/>
                      </a:solidFill>
                      <a:prstDash val="solid"/>
                      <a:round/>
                      <a:headEnd type="none" w="med" len="med"/>
                      <a:tailEnd type="none" w="med" len="med"/>
                    </a:lnR>
                    <a:lnT w="13116" cap="flat" cmpd="sng" algn="ctr">
                      <a:solidFill>
                        <a:srgbClr val="000000"/>
                      </a:solidFill>
                      <a:prstDash val="solid"/>
                      <a:round/>
                      <a:headEnd type="none" w="med" len="med"/>
                      <a:tailEnd type="none" w="med" len="med"/>
                    </a:lnT>
                    <a:lnB w="13116" cap="flat" cmpd="sng" algn="ctr">
                      <a:solidFill>
                        <a:srgbClr val="000000"/>
                      </a:solidFill>
                      <a:prstDash val="solid"/>
                      <a:round/>
                      <a:headEnd type="none" w="med" len="med"/>
                      <a:tailEnd type="none" w="med" len="med"/>
                    </a:lnB>
                    <a:solidFill>
                      <a:srgbClr val="FFFF00"/>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a:ea typeface="+mn-ea"/>
                          <a:cs typeface="Arial"/>
                        </a:rPr>
                        <a:t>CTR</a:t>
                      </a:r>
                    </a:p>
                  </a:txBody>
                  <a:tcPr anchor="ctr">
                    <a:lnL w="13116" cap="flat" cmpd="sng" algn="ctr">
                      <a:solidFill>
                        <a:srgbClr val="000000"/>
                      </a:solidFill>
                      <a:prstDash val="solid"/>
                      <a:round/>
                      <a:headEnd type="none" w="med" len="med"/>
                      <a:tailEnd type="none" w="med" len="med"/>
                    </a:lnL>
                    <a:lnR w="13116" cap="flat" cmpd="sng" algn="ctr">
                      <a:solidFill>
                        <a:srgbClr val="000000"/>
                      </a:solidFill>
                      <a:prstDash val="solid"/>
                      <a:round/>
                      <a:headEnd type="none" w="med" len="med"/>
                      <a:tailEnd type="none" w="med" len="med"/>
                    </a:lnR>
                    <a:lnT w="13116" cap="flat" cmpd="sng" algn="ctr">
                      <a:solidFill>
                        <a:srgbClr val="000000"/>
                      </a:solidFill>
                      <a:prstDash val="solid"/>
                      <a:round/>
                      <a:headEnd type="none" w="med" len="med"/>
                      <a:tailEnd type="none" w="med" len="med"/>
                    </a:lnT>
                    <a:lnB w="13116" cap="flat" cmpd="sng" algn="ctr">
                      <a:solidFill>
                        <a:srgbClr val="000000"/>
                      </a:solidFill>
                      <a:prstDash val="solid"/>
                      <a:round/>
                      <a:headEnd type="none" w="med" len="med"/>
                      <a:tailEnd type="none" w="med" len="med"/>
                    </a:lnB>
                    <a:solidFill>
                      <a:srgbClr val="FFFF00"/>
                    </a:solidFill>
                  </a:tcPr>
                </a:tc>
                <a:tc>
                  <a:txBody>
                    <a:bodyPr/>
                    <a:lstStyle/>
                    <a:p>
                      <a:pPr algn="ctr" fontAlgn="base"/>
                      <a:r>
                        <a:rPr lang="en-US" sz="1000" b="0" i="0">
                          <a:solidFill>
                            <a:srgbClr val="000000"/>
                          </a:solidFill>
                          <a:effectLst/>
                          <a:latin typeface="Arial"/>
                          <a:cs typeface="Arial"/>
                        </a:rPr>
                        <a:t>Monitors JTLS-GO execution to gain initial insights and key observations. </a:t>
                      </a:r>
                    </a:p>
                  </a:txBody>
                  <a:tcPr anchor="ctr">
                    <a:lnL w="13116" cap="flat" cmpd="sng" algn="ctr">
                      <a:solidFill>
                        <a:srgbClr val="000000"/>
                      </a:solidFill>
                      <a:prstDash val="solid"/>
                      <a:round/>
                      <a:headEnd type="none" w="med" len="med"/>
                      <a:tailEnd type="none" w="med" len="med"/>
                    </a:lnL>
                    <a:lnR w="13116" cap="flat" cmpd="sng" algn="ctr">
                      <a:solidFill>
                        <a:srgbClr val="000000"/>
                      </a:solidFill>
                      <a:prstDash val="solid"/>
                      <a:round/>
                      <a:headEnd type="none" w="med" len="med"/>
                      <a:tailEnd type="none" w="med" len="med"/>
                    </a:lnR>
                    <a:lnT w="13116" cap="flat" cmpd="sng" algn="ctr">
                      <a:solidFill>
                        <a:srgbClr val="000000"/>
                      </a:solidFill>
                      <a:prstDash val="solid"/>
                      <a:round/>
                      <a:headEnd type="none" w="med" len="med"/>
                      <a:tailEnd type="none" w="med" len="med"/>
                    </a:lnT>
                    <a:lnB w="13116"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596814062"/>
                  </a:ext>
                </a:extLst>
              </a:tr>
              <a:tr h="143448">
                <a:tc>
                  <a:txBody>
                    <a:bodyPr/>
                    <a:lstStyle/>
                    <a:p>
                      <a:pPr algn="ctr" fontAlgn="base"/>
                      <a:r>
                        <a:rPr lang="en-US" sz="1000" b="0" i="0">
                          <a:solidFill>
                            <a:srgbClr val="000000"/>
                          </a:solidFill>
                          <a:effectLst/>
                          <a:latin typeface="Arial"/>
                          <a:cs typeface="Arial"/>
                        </a:rPr>
                        <a:t>Technical Coordinator, Computer Systems Manger &amp; JTLS-GO Operator </a:t>
                      </a:r>
                    </a:p>
                  </a:txBody>
                  <a:tcPr anchor="ctr">
                    <a:lnL w="13116" cap="flat" cmpd="sng" algn="ctr">
                      <a:solidFill>
                        <a:srgbClr val="000000"/>
                      </a:solidFill>
                      <a:prstDash val="solid"/>
                      <a:round/>
                      <a:headEnd type="none" w="med" len="med"/>
                      <a:tailEnd type="none" w="med" len="med"/>
                    </a:lnL>
                    <a:lnR w="13116" cap="flat" cmpd="sng" algn="ctr">
                      <a:solidFill>
                        <a:srgbClr val="000000"/>
                      </a:solidFill>
                      <a:prstDash val="solid"/>
                      <a:round/>
                      <a:headEnd type="none" w="med" len="med"/>
                      <a:tailEnd type="none" w="med" len="med"/>
                    </a:lnR>
                    <a:lnT w="13116" cap="flat" cmpd="sng" algn="ctr">
                      <a:solidFill>
                        <a:srgbClr val="000000"/>
                      </a:solidFill>
                      <a:prstDash val="solid"/>
                      <a:round/>
                      <a:headEnd type="none" w="med" len="med"/>
                      <a:tailEnd type="none" w="med" len="med"/>
                    </a:lnT>
                    <a:lnB w="13116" cap="flat" cmpd="sng" algn="ctr">
                      <a:solidFill>
                        <a:srgbClr val="000000"/>
                      </a:solidFill>
                      <a:prstDash val="solid"/>
                      <a:round/>
                      <a:headEnd type="none" w="med" len="med"/>
                      <a:tailEnd type="none" w="med" len="med"/>
                    </a:lnB>
                    <a:solidFill>
                      <a:srgbClr val="FFFF00"/>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a:ea typeface="+mn-ea"/>
                          <a:cs typeface="Arial"/>
                        </a:rPr>
                        <a:t>CTR</a:t>
                      </a:r>
                    </a:p>
                  </a:txBody>
                  <a:tcPr anchor="ctr">
                    <a:lnL w="13116" cap="flat" cmpd="sng" algn="ctr">
                      <a:solidFill>
                        <a:srgbClr val="000000"/>
                      </a:solidFill>
                      <a:prstDash val="solid"/>
                      <a:round/>
                      <a:headEnd type="none" w="med" len="med"/>
                      <a:tailEnd type="none" w="med" len="med"/>
                    </a:lnL>
                    <a:lnR w="13116" cap="flat" cmpd="sng" algn="ctr">
                      <a:solidFill>
                        <a:srgbClr val="000000"/>
                      </a:solidFill>
                      <a:prstDash val="solid"/>
                      <a:round/>
                      <a:headEnd type="none" w="med" len="med"/>
                      <a:tailEnd type="none" w="med" len="med"/>
                    </a:lnR>
                    <a:lnT w="13116" cap="flat" cmpd="sng" algn="ctr">
                      <a:solidFill>
                        <a:srgbClr val="000000"/>
                      </a:solidFill>
                      <a:prstDash val="solid"/>
                      <a:round/>
                      <a:headEnd type="none" w="med" len="med"/>
                      <a:tailEnd type="none" w="med" len="med"/>
                    </a:lnT>
                    <a:lnB w="13116" cap="flat" cmpd="sng" algn="ctr">
                      <a:solidFill>
                        <a:srgbClr val="000000"/>
                      </a:solidFill>
                      <a:prstDash val="solid"/>
                      <a:round/>
                      <a:headEnd type="none" w="med" len="med"/>
                      <a:tailEnd type="none" w="med" len="med"/>
                    </a:lnB>
                    <a:solidFill>
                      <a:srgbClr val="FFFF00"/>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sz="1000" b="0" i="0">
                          <a:solidFill>
                            <a:srgbClr val="000000"/>
                          </a:solidFill>
                          <a:effectLst/>
                          <a:latin typeface="Arial"/>
                          <a:cs typeface="Arial"/>
                        </a:rPr>
                        <a:t>Starts and stops the simulation and provide technical support for JTLS-GO. Configures the computer and coordinates systems software changes and hardware maintenance. Enter orders based off all seven assigned JTLSO-GO functions.  </a:t>
                      </a:r>
                    </a:p>
                    <a:p>
                      <a:pPr algn="ctr" fontAlgn="base"/>
                      <a:endParaRPr lang="en-US" sz="1000" b="0" i="0">
                        <a:solidFill>
                          <a:srgbClr val="000000"/>
                        </a:solidFill>
                        <a:effectLst/>
                        <a:latin typeface="Arial" panose="020B0604020202020204" pitchFamily="34" charset="0"/>
                        <a:cs typeface="Arial" panose="020B0604020202020204" pitchFamily="34" charset="0"/>
                      </a:endParaRPr>
                    </a:p>
                  </a:txBody>
                  <a:tcPr anchor="ctr">
                    <a:lnL w="13116" cap="flat" cmpd="sng" algn="ctr">
                      <a:solidFill>
                        <a:srgbClr val="000000"/>
                      </a:solidFill>
                      <a:prstDash val="solid"/>
                      <a:round/>
                      <a:headEnd type="none" w="med" len="med"/>
                      <a:tailEnd type="none" w="med" len="med"/>
                    </a:lnL>
                    <a:lnR w="13116" cap="flat" cmpd="sng" algn="ctr">
                      <a:solidFill>
                        <a:srgbClr val="000000"/>
                      </a:solidFill>
                      <a:prstDash val="solid"/>
                      <a:round/>
                      <a:headEnd type="none" w="med" len="med"/>
                      <a:tailEnd type="none" w="med" len="med"/>
                    </a:lnR>
                    <a:lnT w="13116" cap="flat" cmpd="sng" algn="ctr">
                      <a:solidFill>
                        <a:srgbClr val="000000"/>
                      </a:solidFill>
                      <a:prstDash val="solid"/>
                      <a:round/>
                      <a:headEnd type="none" w="med" len="med"/>
                      <a:tailEnd type="none" w="med" len="med"/>
                    </a:lnT>
                    <a:lnB w="13116"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666897357"/>
                  </a:ext>
                </a:extLst>
              </a:tr>
            </a:tbl>
          </a:graphicData>
        </a:graphic>
      </p:graphicFrame>
    </p:spTree>
    <p:extLst>
      <p:ext uri="{BB962C8B-B14F-4D97-AF65-F5344CB8AC3E}">
        <p14:creationId xmlns:p14="http://schemas.microsoft.com/office/powerpoint/2010/main" val="1838285614"/>
      </p:ext>
    </p:extLst>
  </p:cSld>
  <p:clrMapOvr>
    <a:masterClrMapping/>
  </p:clrMapOvr>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3a80e326-3e28-4f3c-97d9-0297403def2e">
      <Terms xmlns="http://schemas.microsoft.com/office/infopath/2007/PartnerControls"/>
    </lcf76f155ced4ddcb4097134ff3c332f>
    <MigrationWizIdPermissions xmlns="3a80e326-3e28-4f3c-97d9-0297403def2e" xsi:nil="true"/>
    <MigrationWizIdSecurityGroups xmlns="3a80e326-3e28-4f3c-97d9-0297403def2e" xsi:nil="true"/>
    <MigrationWizIdPermissionLevels xmlns="3a80e326-3e28-4f3c-97d9-0297403def2e" xsi:nil="true"/>
    <MigrationWizIdDocumentLibraryPermissions xmlns="3a80e326-3e28-4f3c-97d9-0297403def2e" xsi:nil="true"/>
    <MigrationWizId xmlns="3a80e326-3e28-4f3c-97d9-0297403def2e"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A6FD4A8D28FF242BC21ABC1BB1D4C0F" ma:contentTypeVersion="20" ma:contentTypeDescription="Create a new document." ma:contentTypeScope="" ma:versionID="5e4981074f2799ec1ce2b6b321dfe349">
  <xsd:schema xmlns:xsd="http://www.w3.org/2001/XMLSchema" xmlns:xs="http://www.w3.org/2001/XMLSchema" xmlns:p="http://schemas.microsoft.com/office/2006/metadata/properties" xmlns:ns2="3a80e326-3e28-4f3c-97d9-0297403def2e" xmlns:ns3="579ac595-23ca-449e-a766-93421715d93c" targetNamespace="http://schemas.microsoft.com/office/2006/metadata/properties" ma:root="true" ma:fieldsID="581409db1d84475121a86581021381cc" ns2:_="" ns3:_="">
    <xsd:import namespace="3a80e326-3e28-4f3c-97d9-0297403def2e"/>
    <xsd:import namespace="579ac595-23ca-449e-a766-93421715d93c"/>
    <xsd:element name="properties">
      <xsd:complexType>
        <xsd:sequence>
          <xsd:element name="documentManagement">
            <xsd:complexType>
              <xsd:all>
                <xsd:element ref="ns2:MigrationWizId" minOccurs="0"/>
                <xsd:element ref="ns2:MigrationWizIdPermissions" minOccurs="0"/>
                <xsd:element ref="ns2:MigrationWizIdPermissionLevels" minOccurs="0"/>
                <xsd:element ref="ns2:MigrationWizIdDocumentLibraryPermissions" minOccurs="0"/>
                <xsd:element ref="ns2:MigrationWizIdSecurityGroups" minOccurs="0"/>
                <xsd:element ref="ns3:SharedWithUsers" minOccurs="0"/>
                <xsd:element ref="ns3:SharedWithDetails" minOccurs="0"/>
                <xsd:element ref="ns2:MediaServiceMetadata" minOccurs="0"/>
                <xsd:element ref="ns2:MediaServiceFastMetadata" minOccurs="0"/>
                <xsd:element ref="ns2:MediaLengthInSeconds" minOccurs="0"/>
                <xsd:element ref="ns2:lcf76f155ced4ddcb4097134ff3c332f"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a80e326-3e28-4f3c-97d9-0297403def2e" elementFormDefault="qualified">
    <xsd:import namespace="http://schemas.microsoft.com/office/2006/documentManagement/types"/>
    <xsd:import namespace="http://schemas.microsoft.com/office/infopath/2007/PartnerControls"/>
    <xsd:element name="MigrationWizId" ma:index="8" nillable="true" ma:displayName="MigrationWizId" ma:internalName="MigrationWizId">
      <xsd:simpleType>
        <xsd:restriction base="dms:Text"/>
      </xsd:simpleType>
    </xsd:element>
    <xsd:element name="MigrationWizIdPermissions" ma:index="9" nillable="true" ma:displayName="MigrationWizIdPermissions" ma:internalName="MigrationWizIdPermissions">
      <xsd:simpleType>
        <xsd:restriction base="dms:Text"/>
      </xsd:simpleType>
    </xsd:element>
    <xsd:element name="MigrationWizIdPermissionLevels" ma:index="10" nillable="true" ma:displayName="MigrationWizIdPermissionLevels" ma:internalName="MigrationWizIdPermissionLevels">
      <xsd:simpleType>
        <xsd:restriction base="dms:Text"/>
      </xsd:simpleType>
    </xsd:element>
    <xsd:element name="MigrationWizIdDocumentLibraryPermissions" ma:index="11" nillable="true" ma:displayName="MigrationWizIdDocumentLibraryPermissions" ma:internalName="MigrationWizIdDocumentLibraryPermissions">
      <xsd:simpleType>
        <xsd:restriction base="dms:Text"/>
      </xsd:simpleType>
    </xsd:element>
    <xsd:element name="MigrationWizIdSecurityGroups" ma:index="12" nillable="true" ma:displayName="MigrationWizIdSecurityGroups" ma:internalName="MigrationWizIdSecurityGroups">
      <xsd:simpleType>
        <xsd:restriction base="dms:Text"/>
      </xsd:simpleType>
    </xsd:element>
    <xsd:element name="MediaServiceMetadata" ma:index="15" nillable="true" ma:displayName="MediaServiceMetadata" ma:hidden="true" ma:internalName="MediaServiceMetadata" ma:readOnly="true">
      <xsd:simpleType>
        <xsd:restriction base="dms:Note"/>
      </xsd:simpleType>
    </xsd:element>
    <xsd:element name="MediaServiceFastMetadata" ma:index="16" nillable="true" ma:displayName="MediaServiceFastMetadata" ma:hidden="true" ma:internalName="MediaServiceFastMetadata" ma:readOnly="true">
      <xsd:simpleType>
        <xsd:restriction base="dms:Note"/>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513a7adb-b749-4786-9467-ab5e81eca540"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DateTaken" ma:index="23" nillable="true" ma:displayName="MediaServiceDateTaken" ma:hidden="true" ma:indexed="true" ma:internalName="MediaServiceDateTaken" ma:readOnly="true">
      <xsd:simpleType>
        <xsd:restriction base="dms:Text"/>
      </xsd:simpleType>
    </xsd:element>
    <xsd:element name="MediaServiceLocation" ma:index="24" nillable="true" ma:displayName="Location" ma:indexed="true" ma:internalName="MediaServiceLocation" ma:readOnly="true">
      <xsd:simpleType>
        <xsd:restriction base="dms:Text"/>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79ac595-23ca-449e-a766-93421715d93c"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ED12ABD-8E8B-45BD-BD5F-447A1718BE99}">
  <ds:schemaRefs>
    <ds:schemaRef ds:uri="http://schemas.microsoft.com/office/infopath/2007/PartnerControls"/>
    <ds:schemaRef ds:uri="http://www.w3.org/XML/1998/namespace"/>
    <ds:schemaRef ds:uri="ede3bdc6-c82e-455e-9923-36fa551b4d04"/>
    <ds:schemaRef ds:uri="http://purl.org/dc/elements/1.1/"/>
    <ds:schemaRef ds:uri="http://schemas.microsoft.com/office/2006/documentManagement/types"/>
    <ds:schemaRef ds:uri="http://schemas.microsoft.com/office/2006/metadata/properties"/>
    <ds:schemaRef ds:uri="http://purl.org/dc/dcmitype/"/>
    <ds:schemaRef ds:uri="http://schemas.openxmlformats.org/package/2006/metadata/core-properties"/>
    <ds:schemaRef ds:uri="4cdc712e-faf1-4ae0-97d6-b3a53b929e45"/>
    <ds:schemaRef ds:uri="http://purl.org/dc/terms/"/>
  </ds:schemaRefs>
</ds:datastoreItem>
</file>

<file path=customXml/itemProps2.xml><?xml version="1.0" encoding="utf-8"?>
<ds:datastoreItem xmlns:ds="http://schemas.openxmlformats.org/officeDocument/2006/customXml" ds:itemID="{F752D229-5A54-452D-9C51-9F9AABB3800B}">
  <ds:schemaRefs>
    <ds:schemaRef ds:uri="http://schemas.microsoft.com/sharepoint/v3/contenttype/forms"/>
  </ds:schemaRefs>
</ds:datastoreItem>
</file>

<file path=customXml/itemProps3.xml><?xml version="1.0" encoding="utf-8"?>
<ds:datastoreItem xmlns:ds="http://schemas.openxmlformats.org/officeDocument/2006/customXml" ds:itemID="{A483EC65-2447-4323-A77D-BD72F7F9B990}"/>
</file>

<file path=docMetadata/LabelInfo.xml><?xml version="1.0" encoding="utf-8"?>
<clbl:labelList xmlns:clbl="http://schemas.microsoft.com/office/2020/mipLabelMetadata">
  <clbl:label id="{554eecc5-e26c-4620-b240-5a8bb326c33d}" enabled="1" method="Standard" siteId="{fae6d70f-954b-4811-92b6-0530d6f84c43}" removed="0"/>
</clbl:labelList>
</file>

<file path=docProps/app.xml><?xml version="1.0" encoding="utf-8"?>
<Properties xmlns="http://schemas.openxmlformats.org/officeDocument/2006/extended-properties" xmlns:vt="http://schemas.openxmlformats.org/officeDocument/2006/docPropsVTypes">
  <Template>Office Theme</Template>
  <TotalTime>0</TotalTime>
  <Words>1232</Words>
  <Application>Microsoft Office PowerPoint</Application>
  <PresentationFormat>On-screen Show (4:3)</PresentationFormat>
  <Paragraphs>237</Paragraphs>
  <Slides>10</Slides>
  <Notes>10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 Arial</vt:lpstr>
      <vt:lpstr>Aptos</vt:lpstr>
      <vt:lpstr>Arial</vt:lpstr>
      <vt:lpstr>Calibri</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Record, Brandi L LTC USARMY (USA)</dc:creator>
  <cp:lastModifiedBy>Lineberry, Jeffrey CIV NG NG J8 (USA)</cp:lastModifiedBy>
  <cp:revision>152</cp:revision>
  <cp:lastPrinted>2025-04-07T14:53:32Z</cp:lastPrinted>
  <dcterms:created xsi:type="dcterms:W3CDTF">2024-11-26T16:25:20Z</dcterms:created>
  <dcterms:modified xsi:type="dcterms:W3CDTF">2025-04-07T14:54:21Z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0x0101009A6FD4A8D28FF242BC21ABC1BB1D4C0F</vt:lpwstr>
  </property>
  <property fmtid="{D5CDD505-2E9C-101B-9397-08002B2CF9AE}" pid="3" name="MediaServiceImageTags">
    <vt:lpwstr/>
  </property>
</Properties>
</file>